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4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872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85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8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2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71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95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96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2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71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21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71.png"/><Relationship Id="rId9" Type="http://schemas.openxmlformats.org/officeDocument/2006/relationships/image" Target="../media/image1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21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0.png"/><Relationship Id="rId9" Type="http://schemas.openxmlformats.org/officeDocument/2006/relationships/image" Target="../media/image1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21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71.png"/><Relationship Id="rId9" Type="http://schemas.openxmlformats.org/officeDocument/2006/relationships/image" Target="../media/image1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3" Type="http://schemas.openxmlformats.org/officeDocument/2006/relationships/image" Target="../media/image139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0" Type="http://schemas.openxmlformats.org/officeDocument/2006/relationships/image" Target="../media/image168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3" Type="http://schemas.openxmlformats.org/officeDocument/2006/relationships/image" Target="../media/image21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0" Type="http://schemas.openxmlformats.org/officeDocument/2006/relationships/image" Target="../media/image177.png"/><Relationship Id="rId4" Type="http://schemas.openxmlformats.org/officeDocument/2006/relationships/image" Target="../media/image71.png"/><Relationship Id="rId9" Type="http://schemas.openxmlformats.org/officeDocument/2006/relationships/image" Target="../media/image17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21.png"/><Relationship Id="rId7" Type="http://schemas.openxmlformats.org/officeDocument/2006/relationships/image" Target="../media/image18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91.png"/><Relationship Id="rId3" Type="http://schemas.openxmlformats.org/officeDocument/2006/relationships/image" Target="../media/image95.png"/><Relationship Id="rId7" Type="http://schemas.openxmlformats.org/officeDocument/2006/relationships/image" Target="../media/image188.png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89.png"/><Relationship Id="rId5" Type="http://schemas.openxmlformats.org/officeDocument/2006/relationships/image" Target="../media/image187.png"/><Relationship Id="rId10" Type="http://schemas.openxmlformats.org/officeDocument/2006/relationships/image" Target="../media/image101.png"/><Relationship Id="rId4" Type="http://schemas.openxmlformats.org/officeDocument/2006/relationships/image" Target="../media/image96.png"/><Relationship Id="rId9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3" Type="http://schemas.openxmlformats.org/officeDocument/2006/relationships/image" Target="../media/image95.png"/><Relationship Id="rId7" Type="http://schemas.openxmlformats.org/officeDocument/2006/relationships/image" Target="../media/image107.png"/><Relationship Id="rId12" Type="http://schemas.openxmlformats.org/officeDocument/2006/relationships/image" Target="../media/image19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3.png"/><Relationship Id="rId11" Type="http://schemas.openxmlformats.org/officeDocument/2006/relationships/image" Target="../media/image197.png"/><Relationship Id="rId5" Type="http://schemas.openxmlformats.org/officeDocument/2006/relationships/image" Target="../media/image192.png"/><Relationship Id="rId15" Type="http://schemas.openxmlformats.org/officeDocument/2006/relationships/image" Target="../media/image114.png"/><Relationship Id="rId10" Type="http://schemas.openxmlformats.org/officeDocument/2006/relationships/image" Target="../media/image196.png"/><Relationship Id="rId4" Type="http://schemas.openxmlformats.org/officeDocument/2006/relationships/image" Target="../media/image96.png"/><Relationship Id="rId9" Type="http://schemas.openxmlformats.org/officeDocument/2006/relationships/image" Target="../media/image195.png"/><Relationship Id="rId1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21.png"/><Relationship Id="rId7" Type="http://schemas.openxmlformats.org/officeDocument/2006/relationships/image" Target="../media/image20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10" Type="http://schemas.openxmlformats.org/officeDocument/2006/relationships/image" Target="../media/image205.png"/><Relationship Id="rId4" Type="http://schemas.openxmlformats.org/officeDocument/2006/relationships/image" Target="../media/image140.png"/><Relationship Id="rId9" Type="http://schemas.openxmlformats.org/officeDocument/2006/relationships/image" Target="../media/image20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207.png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3" Type="http://schemas.openxmlformats.org/officeDocument/2006/relationships/image" Target="../media/image95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5" Type="http://schemas.openxmlformats.org/officeDocument/2006/relationships/image" Target="../media/image215.png"/><Relationship Id="rId10" Type="http://schemas.openxmlformats.org/officeDocument/2006/relationships/image" Target="../media/image220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Relationship Id="rId14" Type="http://schemas.openxmlformats.org/officeDocument/2006/relationships/image" Target="../media/image2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95.png"/><Relationship Id="rId7" Type="http://schemas.openxmlformats.org/officeDocument/2006/relationships/image" Target="../media/image2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14.png"/><Relationship Id="rId9" Type="http://schemas.openxmlformats.org/officeDocument/2006/relationships/image" Target="../media/image22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40.png"/><Relationship Id="rId18" Type="http://schemas.openxmlformats.org/officeDocument/2006/relationships/image" Target="../media/image245.png"/><Relationship Id="rId3" Type="http://schemas.openxmlformats.org/officeDocument/2006/relationships/image" Target="../media/image95.png"/><Relationship Id="rId7" Type="http://schemas.openxmlformats.org/officeDocument/2006/relationships/image" Target="../media/image234.png"/><Relationship Id="rId12" Type="http://schemas.openxmlformats.org/officeDocument/2006/relationships/image" Target="../media/image239.png"/><Relationship Id="rId17" Type="http://schemas.openxmlformats.org/officeDocument/2006/relationships/image" Target="../media/image244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243.png"/><Relationship Id="rId20" Type="http://schemas.openxmlformats.org/officeDocument/2006/relationships/image" Target="../media/image2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232.png"/><Relationship Id="rId15" Type="http://schemas.openxmlformats.org/officeDocument/2006/relationships/image" Target="../media/image242.png"/><Relationship Id="rId10" Type="http://schemas.openxmlformats.org/officeDocument/2006/relationships/image" Target="../media/image237.png"/><Relationship Id="rId19" Type="http://schemas.openxmlformats.org/officeDocument/2006/relationships/image" Target="../media/image246.png"/><Relationship Id="rId4" Type="http://schemas.openxmlformats.org/officeDocument/2006/relationships/image" Target="../media/image214.png"/><Relationship Id="rId9" Type="http://schemas.openxmlformats.org/officeDocument/2006/relationships/image" Target="../media/image236.png"/><Relationship Id="rId14" Type="http://schemas.openxmlformats.org/officeDocument/2006/relationships/image" Target="../media/image2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8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2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2032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15000"/>
          </a:blip>
          <a:srcRect/>
          <a:stretch/>
        </p:blipFill>
        <p:spPr>
          <a:xfrm>
            <a:off x="6476695" y="-1429207"/>
            <a:ext cx="6667805" cy="666780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20000"/>
          </a:blip>
          <a:srcRect/>
          <a:stretch/>
        </p:blipFill>
        <p:spPr>
          <a:xfrm>
            <a:off x="-952805" y="3047695"/>
            <a:ext cx="5715000" cy="571500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>
            <a:alphaModFix amt="3000"/>
          </a:blip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7" name="Shape 2"/>
          <p:cNvSpPr/>
          <p:nvPr/>
        </p:nvSpPr>
        <p:spPr>
          <a:xfrm>
            <a:off x="4023360" y="1138428"/>
            <a:ext cx="4153205" cy="409651"/>
          </a:xfrm>
          <a:prstGeom prst="roundRect">
            <a:avLst>
              <a:gd name="adj" fmla="val 223214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" name="Text 3"/>
          <p:cNvSpPr txBox="1"/>
          <p:nvPr/>
        </p:nvSpPr>
        <p:spPr>
          <a:xfrm>
            <a:off x="4578401" y="1242670"/>
            <a:ext cx="347380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Taller Práctico · 90 Minutos · Canva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759306" y="3890772"/>
            <a:ext cx="8673084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dirty="0">
                <a:solidFill>
                  <a:srgbClr val="E0E0E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Crea vídeos profesionales para tu negocio </a:t>
            </a:r>
            <a:r>
              <a:rPr lang="en-US" sz="2100" b="1" dirty="0">
                <a:solidFill>
                  <a:srgbClr val="FFD6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en menos de 30 minutos</a:t>
            </a:r>
            <a:endParaRPr lang="en-US" sz="21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 l="-6986" r="-6986"/>
          <a:stretch/>
        </p:blipFill>
        <p:spPr>
          <a:xfrm>
            <a:off x="4261104" y="1269187"/>
            <a:ext cx="190195" cy="133502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 l="-4009" r="-4009"/>
          <a:stretch/>
        </p:blipFill>
        <p:spPr>
          <a:xfrm>
            <a:off x="8060436" y="3071470"/>
            <a:ext cx="1037844" cy="333756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 rot="21480000">
            <a:off x="8022031" y="3071470"/>
            <a:ext cx="1114654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kern="0" spc="-150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PARTE 1</a:t>
            </a:r>
            <a:endParaRPr lang="en-US" sz="1800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943600" y="5329123"/>
            <a:ext cx="304495" cy="30449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95D7D4E-6F2C-CCDE-F4FE-1EFE1CA198E2}"/>
              </a:ext>
            </a:extLst>
          </p:cNvPr>
          <p:cNvSpPr txBox="1"/>
          <p:nvPr/>
        </p:nvSpPr>
        <p:spPr>
          <a:xfrm>
            <a:off x="1718164" y="1904695"/>
            <a:ext cx="726946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  <a:buNone/>
            </a:pPr>
            <a:r>
              <a:rPr lang="es-ES" sz="6600" b="1" i="0" dirty="0">
                <a:solidFill>
                  <a:srgbClr val="FFFFFF"/>
                </a:solidFill>
                <a:effectLst/>
                <a:latin typeface="Poppins" pitchFamily="2" charset="77"/>
              </a:rPr>
              <a:t>DISEÑO Y VÍDEO</a:t>
            </a:r>
            <a:br>
              <a:rPr lang="es-ES" sz="6600" b="1" i="0" dirty="0">
                <a:solidFill>
                  <a:srgbClr val="FFFFFF"/>
                </a:solidFill>
                <a:effectLst/>
                <a:latin typeface="Poppins" pitchFamily="2" charset="77"/>
              </a:rPr>
            </a:br>
            <a:r>
              <a:rPr lang="es-ES" sz="6600" b="1" i="0" dirty="0">
                <a:solidFill>
                  <a:srgbClr val="7B2FBE"/>
                </a:solidFill>
                <a:effectLst/>
                <a:latin typeface="Poppins" pitchFamily="2" charset="77"/>
              </a:rPr>
              <a:t>FÁCIL CON IA</a:t>
            </a:r>
            <a:endParaRPr lang="es-ES" sz="6600" b="1" i="0" dirty="0">
              <a:solidFill>
                <a:srgbClr val="FFFFFF"/>
              </a:solidFill>
              <a:effectLst/>
              <a:latin typeface="Poppins" pitchFamily="2" charset="7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051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952805" y="0"/>
            <a:ext cx="9144" cy="6858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11229746" y="0"/>
            <a:ext cx="9144" cy="685800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-952805" y="-1904695"/>
            <a:ext cx="7619695" cy="7619695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/>
        </p:blipFill>
        <p:spPr>
          <a:xfrm>
            <a:off x="6476695" y="2095805"/>
            <a:ext cx="6667805" cy="6667805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6">
            <a:alphaModFix amt="5000"/>
          </a:blip>
          <a:srcRect/>
          <a:stretch/>
        </p:blipFill>
        <p:spPr>
          <a:xfrm>
            <a:off x="4190695" y="1524305"/>
            <a:ext cx="3810305" cy="3810305"/>
          </a:xfrm>
          <a:prstGeom prst="rect">
            <a:avLst/>
          </a:prstGeom>
        </p:spPr>
      </p:pic>
      <p:sp>
        <p:nvSpPr>
          <p:cNvPr id="9" name="Text 2"/>
          <p:cNvSpPr txBox="1"/>
          <p:nvPr/>
        </p:nvSpPr>
        <p:spPr>
          <a:xfrm>
            <a:off x="5294376" y="1219810"/>
            <a:ext cx="1611173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300" dirty="0">
                <a:solidFill>
                  <a:srgbClr val="FFFFFF">
                    <a:alpha val="6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Capítulo 02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62402" y="1667866"/>
            <a:ext cx="6667805" cy="16770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0" b="1" kern="0" spc="-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LA FÓRMULA DEL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b="1" kern="0" spc="-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VÍDEO QUE VENDE</a:t>
            </a:r>
            <a:endParaRPr lang="en-US" sz="6000" dirty="0"/>
          </a:p>
        </p:txBody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7"/>
          <a:srcRect t="-400" b="-400"/>
          <a:stretch/>
        </p:blipFill>
        <p:spPr>
          <a:xfrm>
            <a:off x="5524805" y="3630168"/>
            <a:ext cx="1143000" cy="57607"/>
          </a:xfrm>
          <a:prstGeom prst="rect">
            <a:avLst/>
          </a:prstGeom>
        </p:spPr>
      </p:pic>
      <p:sp>
        <p:nvSpPr>
          <p:cNvPr id="12" name="Text 4"/>
          <p:cNvSpPr txBox="1"/>
          <p:nvPr/>
        </p:nvSpPr>
        <p:spPr>
          <a:xfrm>
            <a:off x="1733702" y="4068166"/>
            <a:ext cx="8725205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Estructura simple, repetible y </a:t>
            </a:r>
            <a:r>
              <a:rPr lang="en-US" sz="2400" b="1" dirty="0">
                <a:solidFill>
                  <a:srgbClr val="FFD6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enfocada a conversión</a:t>
            </a:r>
            <a:r>
              <a:rPr lang="en-US" sz="24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.</a:t>
            </a:r>
            <a:endParaRPr lang="en-US" sz="2400" dirty="0"/>
          </a:p>
        </p:txBody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8">
            <a:alphaModFix amt="73000"/>
          </a:blip>
          <a:srcRect/>
          <a:stretch/>
        </p:blipFill>
        <p:spPr>
          <a:xfrm>
            <a:off x="5903366" y="5149901"/>
            <a:ext cx="390449" cy="3904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30000"/>
          </a:blip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9334195" y="-952805"/>
            <a:ext cx="3810305" cy="381030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>
            <a:alphaModFix amt="40000"/>
          </a:blip>
          <a:srcRect/>
          <a:stretch/>
        </p:blipFill>
        <p:spPr>
          <a:xfrm>
            <a:off x="-952805" y="4000500"/>
            <a:ext cx="3810305" cy="3810305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476402" y="381305"/>
            <a:ext cx="11239805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kern="0" spc="75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La Fórmula del Vídeo que Vende</a:t>
            </a:r>
            <a:endParaRPr lang="en-US" sz="3600" dirty="0"/>
          </a:p>
        </p:txBody>
      </p:sp>
      <p:sp>
        <p:nvSpPr>
          <p:cNvPr id="8" name="Text 3"/>
          <p:cNvSpPr txBox="1"/>
          <p:nvPr/>
        </p:nvSpPr>
        <p:spPr>
          <a:xfrm>
            <a:off x="514807" y="1025042"/>
            <a:ext cx="1116391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Estructura simple, repetible y enfocada a conversión</a:t>
            </a:r>
            <a:endParaRPr lang="en-US" sz="15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 t="-3" b="-3"/>
          <a:stretch/>
        </p:blipFill>
        <p:spPr>
          <a:xfrm>
            <a:off x="9411005" y="2798064"/>
            <a:ext cx="2018995" cy="3619195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10086746" y="3131820"/>
            <a:ext cx="666598" cy="666598"/>
          </a:xfrm>
          <a:prstGeom prst="ellipse">
            <a:avLst/>
          </a:prstGeom>
          <a:solidFill>
            <a:srgbClr val="FFFFFF">
              <a:alpha val="20000"/>
            </a:srgbClr>
          </a:solidFill>
          <a:ln w="25400">
            <a:solidFill>
              <a:srgbClr val="FFFFFF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277856" y="3322015"/>
            <a:ext cx="286207" cy="286207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10159898" y="3988613"/>
            <a:ext cx="523951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CTA</a:t>
            </a:r>
            <a:endParaRPr lang="en-US" sz="1600" dirty="0"/>
          </a:p>
        </p:txBody>
      </p:sp>
      <p:sp>
        <p:nvSpPr>
          <p:cNvPr id="13" name="Shape 6"/>
          <p:cNvSpPr/>
          <p:nvPr/>
        </p:nvSpPr>
        <p:spPr>
          <a:xfrm>
            <a:off x="9801454" y="5917997"/>
            <a:ext cx="1238098" cy="267005"/>
          </a:xfrm>
          <a:prstGeom prst="roundRect">
            <a:avLst>
              <a:gd name="adj" fmla="val 293542"/>
            </a:avLst>
          </a:prstGeom>
          <a:solidFill>
            <a:srgbClr val="FFD6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4" name="Text 7"/>
          <p:cNvSpPr txBox="1"/>
          <p:nvPr/>
        </p:nvSpPr>
        <p:spPr>
          <a:xfrm>
            <a:off x="9773107" y="5917997"/>
            <a:ext cx="1295705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00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IMPRESCINDIBLE</a:t>
            </a:r>
            <a:endParaRPr lang="en-US" sz="900" dirty="0"/>
          </a:p>
        </p:txBody>
      </p:sp>
      <p:sp>
        <p:nvSpPr>
          <p:cNvPr id="15" name="Text 8"/>
          <p:cNvSpPr txBox="1"/>
          <p:nvPr/>
        </p:nvSpPr>
        <p:spPr>
          <a:xfrm>
            <a:off x="9515246" y="2894076"/>
            <a:ext cx="581558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FFFF">
                    <a:alpha val="2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5</a:t>
            </a:r>
            <a:endParaRPr lang="en-US" sz="6000" dirty="0"/>
          </a:p>
        </p:txBody>
      </p:sp>
      <p:sp>
        <p:nvSpPr>
          <p:cNvPr id="16" name="Text 9"/>
          <p:cNvSpPr txBox="1"/>
          <p:nvPr/>
        </p:nvSpPr>
        <p:spPr>
          <a:xfrm>
            <a:off x="9568282" y="4315054"/>
            <a:ext cx="170444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"Llama a la acción clara"</a:t>
            </a:r>
            <a:endParaRPr lang="en-US" sz="120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rcRect t="-3" b="-3"/>
          <a:stretch/>
        </p:blipFill>
        <p:spPr>
          <a:xfrm>
            <a:off x="7248449" y="2655418"/>
            <a:ext cx="2018995" cy="3619195"/>
          </a:xfrm>
          <a:prstGeom prst="rect">
            <a:avLst/>
          </a:prstGeom>
        </p:spPr>
      </p:pic>
      <p:sp>
        <p:nvSpPr>
          <p:cNvPr id="18" name="Shape 10"/>
          <p:cNvSpPr/>
          <p:nvPr/>
        </p:nvSpPr>
        <p:spPr>
          <a:xfrm>
            <a:off x="7925105" y="2989174"/>
            <a:ext cx="666598" cy="666598"/>
          </a:xfrm>
          <a:prstGeom prst="ellipse">
            <a:avLst/>
          </a:prstGeom>
          <a:solidFill>
            <a:srgbClr val="FFFFFF">
              <a:alpha val="60000"/>
            </a:srgbClr>
          </a:solidFill>
          <a:ln w="25400">
            <a:solidFill>
              <a:srgbClr val="FFFFFF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115300" y="3179369"/>
            <a:ext cx="286207" cy="286207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7802575" y="3845966"/>
            <a:ext cx="914400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4C1D9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PRUEBA</a:t>
            </a:r>
            <a:endParaRPr lang="en-US" sz="1600" dirty="0"/>
          </a:p>
        </p:txBody>
      </p:sp>
      <p:sp>
        <p:nvSpPr>
          <p:cNvPr id="21" name="Text 12"/>
          <p:cNvSpPr txBox="1"/>
          <p:nvPr/>
        </p:nvSpPr>
        <p:spPr>
          <a:xfrm>
            <a:off x="7353605" y="2750515"/>
            <a:ext cx="619963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4C1D95">
                    <a:alpha val="2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4</a:t>
            </a:r>
            <a:endParaRPr lang="en-US" sz="6000" dirty="0"/>
          </a:p>
        </p:txBody>
      </p:sp>
      <p:sp>
        <p:nvSpPr>
          <p:cNvPr id="22" name="Text 13"/>
          <p:cNvSpPr txBox="1"/>
          <p:nvPr/>
        </p:nvSpPr>
        <p:spPr>
          <a:xfrm>
            <a:off x="7406640" y="4172407"/>
            <a:ext cx="170444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4C1D95">
                    <a:alpha val="9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"Beneficio real o resultado"</a:t>
            </a:r>
            <a:endParaRPr lang="en-US" sz="1200" dirty="0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10"/>
          <a:srcRect t="-3" b="-3"/>
          <a:stretch/>
        </p:blipFill>
        <p:spPr>
          <a:xfrm>
            <a:off x="5086807" y="2512771"/>
            <a:ext cx="2018995" cy="3619195"/>
          </a:xfrm>
          <a:prstGeom prst="rect">
            <a:avLst/>
          </a:prstGeom>
        </p:spPr>
      </p:pic>
      <p:sp>
        <p:nvSpPr>
          <p:cNvPr id="24" name="Shape 14"/>
          <p:cNvSpPr/>
          <p:nvPr/>
        </p:nvSpPr>
        <p:spPr>
          <a:xfrm>
            <a:off x="5762549" y="2845613"/>
            <a:ext cx="666598" cy="666598"/>
          </a:xfrm>
          <a:prstGeom prst="ellipse">
            <a:avLst/>
          </a:prstGeom>
          <a:solidFill>
            <a:srgbClr val="FFFFFF">
              <a:alpha val="20000"/>
            </a:srgbClr>
          </a:solidFill>
          <a:ln w="25400">
            <a:solidFill>
              <a:srgbClr val="FFFFFF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952744" y="3036722"/>
            <a:ext cx="286207" cy="286207"/>
          </a:xfrm>
          <a:prstGeom prst="rect">
            <a:avLst/>
          </a:prstGeom>
        </p:spPr>
      </p:pic>
      <p:sp>
        <p:nvSpPr>
          <p:cNvPr id="26" name="Text 15"/>
          <p:cNvSpPr txBox="1"/>
          <p:nvPr/>
        </p:nvSpPr>
        <p:spPr>
          <a:xfrm>
            <a:off x="5510174" y="3703320"/>
            <a:ext cx="1181405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SOLUCIÓN</a:t>
            </a:r>
            <a:endParaRPr lang="en-US" sz="1600" dirty="0"/>
          </a:p>
        </p:txBody>
      </p:sp>
      <p:sp>
        <p:nvSpPr>
          <p:cNvPr id="27" name="Text 16"/>
          <p:cNvSpPr txBox="1"/>
          <p:nvPr/>
        </p:nvSpPr>
        <p:spPr>
          <a:xfrm>
            <a:off x="5191049" y="2607869"/>
            <a:ext cx="553212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FFFF">
                    <a:alpha val="2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6000" dirty="0"/>
          </a:p>
        </p:txBody>
      </p:sp>
      <p:sp>
        <p:nvSpPr>
          <p:cNvPr id="28" name="Text 17"/>
          <p:cNvSpPr txBox="1"/>
          <p:nvPr/>
        </p:nvSpPr>
        <p:spPr>
          <a:xfrm>
            <a:off x="5244084" y="4028846"/>
            <a:ext cx="170444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"Yo tengo la respuesta"</a:t>
            </a:r>
            <a:endParaRPr lang="en-US" sz="1200" dirty="0"/>
          </a:p>
        </p:txBody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12"/>
          <a:srcRect t="-3" b="-3"/>
          <a:stretch/>
        </p:blipFill>
        <p:spPr>
          <a:xfrm>
            <a:off x="2924251" y="2370125"/>
            <a:ext cx="2018995" cy="3619195"/>
          </a:xfrm>
          <a:prstGeom prst="rect">
            <a:avLst/>
          </a:prstGeom>
        </p:spPr>
      </p:pic>
      <p:sp>
        <p:nvSpPr>
          <p:cNvPr id="30" name="Shape 18"/>
          <p:cNvSpPr/>
          <p:nvPr/>
        </p:nvSpPr>
        <p:spPr>
          <a:xfrm>
            <a:off x="3600907" y="2702966"/>
            <a:ext cx="666598" cy="666598"/>
          </a:xfrm>
          <a:prstGeom prst="ellipse">
            <a:avLst/>
          </a:prstGeom>
          <a:solidFill>
            <a:srgbClr val="FFFFFF">
              <a:alpha val="20000"/>
            </a:srgbClr>
          </a:solidFill>
          <a:ln w="25400">
            <a:solidFill>
              <a:srgbClr val="FFFFFF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1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791102" y="2894076"/>
            <a:ext cx="286207" cy="286207"/>
          </a:xfrm>
          <a:prstGeom prst="rect">
            <a:avLst/>
          </a:prstGeom>
        </p:spPr>
      </p:pic>
      <p:sp>
        <p:nvSpPr>
          <p:cNvPr id="32" name="Text 19"/>
          <p:cNvSpPr txBox="1"/>
          <p:nvPr/>
        </p:nvSpPr>
        <p:spPr>
          <a:xfrm>
            <a:off x="3321101" y="3560674"/>
            <a:ext cx="1228954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PROBLEMA</a:t>
            </a:r>
            <a:endParaRPr lang="en-US" sz="1600" dirty="0"/>
          </a:p>
        </p:txBody>
      </p:sp>
      <p:sp>
        <p:nvSpPr>
          <p:cNvPr id="33" name="Text 20"/>
          <p:cNvSpPr txBox="1"/>
          <p:nvPr/>
        </p:nvSpPr>
        <p:spPr>
          <a:xfrm>
            <a:off x="3029407" y="2465222"/>
            <a:ext cx="514807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FFFF">
                    <a:alpha val="2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6000" dirty="0"/>
          </a:p>
        </p:txBody>
      </p:sp>
      <p:sp>
        <p:nvSpPr>
          <p:cNvPr id="34" name="Text 21"/>
          <p:cNvSpPr txBox="1"/>
          <p:nvPr/>
        </p:nvSpPr>
        <p:spPr>
          <a:xfrm>
            <a:off x="3081528" y="3886200"/>
            <a:ext cx="170444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"Te entiendo y sé lo que te pasa"</a:t>
            </a:r>
            <a:endParaRPr lang="en-US" sz="1200" dirty="0"/>
          </a:p>
        </p:txBody>
      </p:sp>
      <p:pic>
        <p:nvPicPr>
          <p:cNvPr id="35" name="Image 11" descr="preencoded.png"/>
          <p:cNvPicPr>
            <a:picLocks noChangeAspect="1"/>
          </p:cNvPicPr>
          <p:nvPr/>
        </p:nvPicPr>
        <p:blipFill>
          <a:blip r:embed="rId14"/>
          <a:srcRect t="-3" b="-3"/>
          <a:stretch/>
        </p:blipFill>
        <p:spPr>
          <a:xfrm>
            <a:off x="761695" y="2226564"/>
            <a:ext cx="2018995" cy="3619195"/>
          </a:xfrm>
          <a:prstGeom prst="rect">
            <a:avLst/>
          </a:prstGeom>
        </p:spPr>
      </p:pic>
      <p:sp>
        <p:nvSpPr>
          <p:cNvPr id="36" name="Shape 22"/>
          <p:cNvSpPr/>
          <p:nvPr/>
        </p:nvSpPr>
        <p:spPr>
          <a:xfrm>
            <a:off x="1438351" y="2560320"/>
            <a:ext cx="666598" cy="666598"/>
          </a:xfrm>
          <a:prstGeom prst="ellipse">
            <a:avLst/>
          </a:prstGeom>
          <a:solidFill>
            <a:srgbClr val="FFFFFF">
              <a:alpha val="50000"/>
            </a:srgbClr>
          </a:solidFill>
          <a:ln w="25400">
            <a:solidFill>
              <a:srgbClr val="FFFFFF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7" name="Image 12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628546" y="2750515"/>
            <a:ext cx="286207" cy="286207"/>
          </a:xfrm>
          <a:prstGeom prst="rect">
            <a:avLst/>
          </a:prstGeom>
        </p:spPr>
      </p:pic>
      <p:sp>
        <p:nvSpPr>
          <p:cNvPr id="38" name="Text 23"/>
          <p:cNvSpPr txBox="1"/>
          <p:nvPr/>
        </p:nvSpPr>
        <p:spPr>
          <a:xfrm>
            <a:off x="1414577" y="3417113"/>
            <a:ext cx="715061" cy="2386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HOOK</a:t>
            </a:r>
            <a:endParaRPr lang="en-US" sz="1600" dirty="0"/>
          </a:p>
        </p:txBody>
      </p:sp>
      <p:sp>
        <p:nvSpPr>
          <p:cNvPr id="39" name="Shape 24"/>
          <p:cNvSpPr/>
          <p:nvPr/>
        </p:nvSpPr>
        <p:spPr>
          <a:xfrm>
            <a:off x="1415491" y="5346497"/>
            <a:ext cx="714146" cy="267005"/>
          </a:xfrm>
          <a:prstGeom prst="roundRect">
            <a:avLst>
              <a:gd name="adj" fmla="val 293542"/>
            </a:avLst>
          </a:prstGeom>
          <a:solidFill>
            <a:srgbClr val="000000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0" name="Text 25"/>
          <p:cNvSpPr txBox="1"/>
          <p:nvPr/>
        </p:nvSpPr>
        <p:spPr>
          <a:xfrm>
            <a:off x="1387145" y="5346497"/>
            <a:ext cx="771754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38100" rIns="114300" bIns="3810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0-3 seg</a:t>
            </a:r>
            <a:endParaRPr lang="en-US" sz="900" dirty="0"/>
          </a:p>
        </p:txBody>
      </p:sp>
      <p:sp>
        <p:nvSpPr>
          <p:cNvPr id="41" name="Text 26"/>
          <p:cNvSpPr txBox="1"/>
          <p:nvPr/>
        </p:nvSpPr>
        <p:spPr>
          <a:xfrm>
            <a:off x="816559" y="2322576"/>
            <a:ext cx="481889" cy="6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000000">
                    <a:alpha val="15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6000" dirty="0"/>
          </a:p>
        </p:txBody>
      </p:sp>
      <p:sp>
        <p:nvSpPr>
          <p:cNvPr id="42" name="Text 27"/>
          <p:cNvSpPr txBox="1"/>
          <p:nvPr/>
        </p:nvSpPr>
        <p:spPr>
          <a:xfrm>
            <a:off x="1130198" y="3743554"/>
            <a:ext cx="129296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1E293B">
                    <a:alpha val="9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"Para el scroll"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8858707" y="-1429207"/>
            <a:ext cx="4762195" cy="47621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-1429207" y="4476902"/>
            <a:ext cx="3810305" cy="3810305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666598" y="933602"/>
            <a:ext cx="11049610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Ejemplos reales de HOOK</a:t>
            </a:r>
            <a:endParaRPr lang="en-US" sz="3600" dirty="0"/>
          </a:p>
        </p:txBody>
      </p:sp>
      <p:sp>
        <p:nvSpPr>
          <p:cNvPr id="7" name="Text 3"/>
          <p:cNvSpPr txBox="1"/>
          <p:nvPr/>
        </p:nvSpPr>
        <p:spPr>
          <a:xfrm>
            <a:off x="666598" y="1531620"/>
            <a:ext cx="1097280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Los primeros 3 segundos deciden si te ven o te ignoran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666598" y="476402"/>
            <a:ext cx="2162556" cy="314554"/>
          </a:xfrm>
          <a:prstGeom prst="roundRect">
            <a:avLst>
              <a:gd name="adj" fmla="val 290697"/>
            </a:avLst>
          </a:prstGeom>
          <a:solidFill>
            <a:srgbClr val="F3E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9" name="Text 5"/>
          <p:cNvSpPr/>
          <p:nvPr/>
        </p:nvSpPr>
        <p:spPr>
          <a:xfrm>
            <a:off x="629107" y="476402"/>
            <a:ext cx="2238451" cy="314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52400" tIns="63500" rIns="152400" bIns="63500" rtlCol="0" anchor="ctr"/>
          <a:lstStyle/>
          <a:p>
            <a:pPr marL="0" indent="0" algn="ctr">
              <a:buNone/>
            </a:pPr>
            <a:r>
              <a:rPr lang="en-US" sz="1000" b="1" kern="0" spc="75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Fórmulas para copiar</a:t>
            </a:r>
            <a:endParaRPr lang="en-US" sz="1000" dirty="0"/>
          </a:p>
        </p:txBody>
      </p:sp>
      <p:sp>
        <p:nvSpPr>
          <p:cNvPr id="10" name="Shape 6"/>
          <p:cNvSpPr/>
          <p:nvPr/>
        </p:nvSpPr>
        <p:spPr>
          <a:xfrm>
            <a:off x="8064094" y="2198218"/>
            <a:ext cx="3467405" cy="4190695"/>
          </a:xfrm>
          <a:prstGeom prst="roundRect">
            <a:avLst>
              <a:gd name="adj" fmla="val 2898"/>
            </a:avLst>
          </a:prstGeom>
          <a:solidFill>
            <a:srgbClr val="1E293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1" name="Shape 7"/>
          <p:cNvSpPr/>
          <p:nvPr/>
        </p:nvSpPr>
        <p:spPr>
          <a:xfrm>
            <a:off x="8350301" y="2884932"/>
            <a:ext cx="2895905" cy="9144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2" name="Text 8"/>
          <p:cNvSpPr txBox="1"/>
          <p:nvPr/>
        </p:nvSpPr>
        <p:spPr>
          <a:xfrm>
            <a:off x="8617306" y="2484425"/>
            <a:ext cx="2704795" cy="2578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Funciona para: </a:t>
            </a:r>
            <a:endParaRPr lang="en-US" sz="13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50301" y="2527402"/>
            <a:ext cx="171907" cy="171907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8350301" y="3131820"/>
            <a:ext cx="1380744" cy="809244"/>
          </a:xfrm>
          <a:prstGeom prst="roundRect">
            <a:avLst>
              <a:gd name="adj" fmla="val 31904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 t="-45" b="-45"/>
          <a:stretch/>
        </p:blipFill>
        <p:spPr>
          <a:xfrm>
            <a:off x="8908085" y="3274466"/>
            <a:ext cx="256946" cy="228600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8733434" y="3598164"/>
            <a:ext cx="60990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Tiendas</a:t>
            </a:r>
            <a:endParaRPr lang="en-US" sz="1000" dirty="0"/>
          </a:p>
        </p:txBody>
      </p:sp>
      <p:sp>
        <p:nvSpPr>
          <p:cNvPr id="17" name="Shape 11"/>
          <p:cNvSpPr/>
          <p:nvPr/>
        </p:nvSpPr>
        <p:spPr>
          <a:xfrm>
            <a:off x="9866376" y="3131820"/>
            <a:ext cx="1380744" cy="809244"/>
          </a:xfrm>
          <a:prstGeom prst="roundRect">
            <a:avLst>
              <a:gd name="adj" fmla="val 31904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rcRect l="-57" r="-57"/>
          <a:stretch/>
        </p:blipFill>
        <p:spPr>
          <a:xfrm>
            <a:off x="10452506" y="3274466"/>
            <a:ext cx="200254" cy="228600"/>
          </a:xfrm>
          <a:prstGeom prst="rect">
            <a:avLst/>
          </a:prstGeom>
        </p:spPr>
      </p:pic>
      <p:sp>
        <p:nvSpPr>
          <p:cNvPr id="19" name="Text 12"/>
          <p:cNvSpPr txBox="1"/>
          <p:nvPr/>
        </p:nvSpPr>
        <p:spPr>
          <a:xfrm>
            <a:off x="10059314" y="3598164"/>
            <a:ext cx="99669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Restaurantes</a:t>
            </a:r>
            <a:endParaRPr lang="en-US" sz="1000" dirty="0"/>
          </a:p>
        </p:txBody>
      </p:sp>
      <p:sp>
        <p:nvSpPr>
          <p:cNvPr id="20" name="Shape 13"/>
          <p:cNvSpPr/>
          <p:nvPr/>
        </p:nvSpPr>
        <p:spPr>
          <a:xfrm>
            <a:off x="8350301" y="4084625"/>
            <a:ext cx="1380744" cy="809244"/>
          </a:xfrm>
          <a:prstGeom prst="roundRect">
            <a:avLst>
              <a:gd name="adj" fmla="val 31904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rcRect l="-57" r="-57"/>
          <a:stretch/>
        </p:blipFill>
        <p:spPr>
          <a:xfrm>
            <a:off x="8936431" y="4227271"/>
            <a:ext cx="200254" cy="228600"/>
          </a:xfrm>
          <a:prstGeom prst="rect">
            <a:avLst/>
          </a:prstGeom>
        </p:spPr>
      </p:pic>
      <p:sp>
        <p:nvSpPr>
          <p:cNvPr id="22" name="Text 14"/>
          <p:cNvSpPr txBox="1"/>
          <p:nvPr/>
        </p:nvSpPr>
        <p:spPr>
          <a:xfrm>
            <a:off x="8716975" y="4550969"/>
            <a:ext cx="64648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Clínicas</a:t>
            </a:r>
            <a:endParaRPr lang="en-US" sz="1000" dirty="0"/>
          </a:p>
        </p:txBody>
      </p:sp>
      <p:sp>
        <p:nvSpPr>
          <p:cNvPr id="23" name="Shape 15"/>
          <p:cNvSpPr/>
          <p:nvPr/>
        </p:nvSpPr>
        <p:spPr>
          <a:xfrm>
            <a:off x="9866376" y="4084625"/>
            <a:ext cx="1380744" cy="809244"/>
          </a:xfrm>
          <a:prstGeom prst="roundRect">
            <a:avLst>
              <a:gd name="adj" fmla="val 31904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438790" y="4227271"/>
            <a:ext cx="228600" cy="228600"/>
          </a:xfrm>
          <a:prstGeom prst="rect">
            <a:avLst/>
          </a:prstGeom>
        </p:spPr>
      </p:pic>
      <p:sp>
        <p:nvSpPr>
          <p:cNvPr id="25" name="Text 16"/>
          <p:cNvSpPr txBox="1"/>
          <p:nvPr/>
        </p:nvSpPr>
        <p:spPr>
          <a:xfrm>
            <a:off x="10241280" y="4550969"/>
            <a:ext cx="62362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Talleres</a:t>
            </a:r>
            <a:endParaRPr lang="en-US" sz="1000" dirty="0"/>
          </a:p>
        </p:txBody>
      </p:sp>
      <p:sp>
        <p:nvSpPr>
          <p:cNvPr id="26" name="Shape 17"/>
          <p:cNvSpPr/>
          <p:nvPr/>
        </p:nvSpPr>
        <p:spPr>
          <a:xfrm>
            <a:off x="8350301" y="5410505"/>
            <a:ext cx="2895905" cy="685800"/>
          </a:xfrm>
          <a:prstGeom prst="roundRect">
            <a:avLst>
              <a:gd name="adj" fmla="val 44444"/>
            </a:avLst>
          </a:prstGeom>
          <a:solidFill>
            <a:srgbClr val="FFD6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492947" y="5658307"/>
            <a:ext cx="142646" cy="190195"/>
          </a:xfrm>
          <a:prstGeom prst="rect">
            <a:avLst/>
          </a:prstGeom>
        </p:spPr>
      </p:pic>
      <p:sp>
        <p:nvSpPr>
          <p:cNvPr id="28" name="Text 18"/>
          <p:cNvSpPr txBox="1"/>
          <p:nvPr/>
        </p:nvSpPr>
        <p:spPr>
          <a:xfrm>
            <a:off x="8731606" y="5410505"/>
            <a:ext cx="244876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Tip: Sustituye lo que está en </a:t>
            </a:r>
            <a:r>
              <a:rPr lang="en-US" sz="1000" b="1" u="sng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morado</a:t>
            </a:r>
            <a:r>
              <a:rPr lang="en-US" sz="10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por tu negocio.</a:t>
            </a:r>
            <a:endParaRPr lang="en-US" sz="1000" dirty="0"/>
          </a:p>
        </p:txBody>
      </p:sp>
      <p:pic>
        <p:nvPicPr>
          <p:cNvPr id="29" name="Image 8" descr="preencoded.png"/>
          <p:cNvPicPr>
            <a:picLocks noChangeAspect="1"/>
          </p:cNvPicPr>
          <p:nvPr/>
        </p:nvPicPr>
        <p:blipFill>
          <a:blip r:embed="rId11"/>
          <a:srcRect t="-5" b="-5"/>
          <a:stretch/>
        </p:blipFill>
        <p:spPr>
          <a:xfrm>
            <a:off x="666598" y="2211019"/>
            <a:ext cx="6921094" cy="1259129"/>
          </a:xfrm>
          <a:prstGeom prst="rect">
            <a:avLst/>
          </a:prstGeom>
        </p:spPr>
      </p:pic>
      <p:sp>
        <p:nvSpPr>
          <p:cNvPr id="30" name="Shape 19"/>
          <p:cNvSpPr/>
          <p:nvPr/>
        </p:nvSpPr>
        <p:spPr>
          <a:xfrm>
            <a:off x="666598" y="2211019"/>
            <a:ext cx="57607" cy="1239926"/>
          </a:xfrm>
          <a:prstGeom prst="rect">
            <a:avLst/>
          </a:prstGeom>
          <a:solidFill>
            <a:srgbClr val="7B2FB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1" name="Shape 20"/>
          <p:cNvSpPr/>
          <p:nvPr/>
        </p:nvSpPr>
        <p:spPr>
          <a:xfrm>
            <a:off x="961949" y="2458822"/>
            <a:ext cx="476402" cy="476402"/>
          </a:xfrm>
          <a:prstGeom prst="roundRect">
            <a:avLst>
              <a:gd name="adj" fmla="val 92131"/>
            </a:avLst>
          </a:prstGeom>
          <a:solidFill>
            <a:srgbClr val="F3E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2" name="Image 9" descr="preencoded.png"/>
          <p:cNvPicPr>
            <a:picLocks noChangeAspect="1"/>
          </p:cNvPicPr>
          <p:nvPr/>
        </p:nvPicPr>
        <p:blipFill>
          <a:blip r:embed="rId12"/>
          <a:srcRect l="-133" r="-133"/>
          <a:stretch/>
        </p:blipFill>
        <p:spPr>
          <a:xfrm>
            <a:off x="1114654" y="2582266"/>
            <a:ext cx="171907" cy="228600"/>
          </a:xfrm>
          <a:prstGeom prst="rect">
            <a:avLst/>
          </a:prstGeom>
        </p:spPr>
      </p:pic>
      <p:sp>
        <p:nvSpPr>
          <p:cNvPr id="33" name="Text 21"/>
          <p:cNvSpPr txBox="1"/>
          <p:nvPr/>
        </p:nvSpPr>
        <p:spPr>
          <a:xfrm>
            <a:off x="1628546" y="2458822"/>
            <a:ext cx="578175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Para atracción local</a:t>
            </a:r>
            <a:endParaRPr lang="en-US" sz="900" dirty="0"/>
          </a:p>
        </p:txBody>
      </p:sp>
      <p:sp>
        <p:nvSpPr>
          <p:cNvPr id="34" name="Text 22"/>
          <p:cNvSpPr txBox="1"/>
          <p:nvPr/>
        </p:nvSpPr>
        <p:spPr>
          <a:xfrm>
            <a:off x="1628546" y="2677363"/>
            <a:ext cx="574609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"¿Buscas </a:t>
            </a:r>
            <a:r>
              <a:rPr lang="en-US" sz="16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[producto]</a:t>
            </a:r>
            <a:r>
              <a:rPr lang="en-US" sz="16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en </a:t>
            </a:r>
            <a:r>
              <a:rPr lang="en-US" sz="16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[tu ciudad]</a:t>
            </a:r>
            <a:r>
              <a:rPr lang="en-US" sz="16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? No vayas a otro sitio sin ver esto."</a:t>
            </a:r>
            <a:endParaRPr lang="en-US" sz="1600" dirty="0"/>
          </a:p>
        </p:txBody>
      </p:sp>
      <p:pic>
        <p:nvPicPr>
          <p:cNvPr id="35" name="Image 10" descr="preencoded.png"/>
          <p:cNvPicPr>
            <a:picLocks noChangeAspect="1"/>
          </p:cNvPicPr>
          <p:nvPr/>
        </p:nvPicPr>
        <p:blipFill>
          <a:blip r:embed="rId11"/>
          <a:srcRect t="-5" b="-5"/>
          <a:stretch/>
        </p:blipFill>
        <p:spPr>
          <a:xfrm>
            <a:off x="666598" y="3660343"/>
            <a:ext cx="6921094" cy="1259129"/>
          </a:xfrm>
          <a:prstGeom prst="rect">
            <a:avLst/>
          </a:prstGeom>
        </p:spPr>
      </p:pic>
      <p:sp>
        <p:nvSpPr>
          <p:cNvPr id="36" name="Shape 23"/>
          <p:cNvSpPr/>
          <p:nvPr/>
        </p:nvSpPr>
        <p:spPr>
          <a:xfrm>
            <a:off x="666598" y="3660343"/>
            <a:ext cx="57607" cy="1239926"/>
          </a:xfrm>
          <a:prstGeom prst="rect">
            <a:avLst/>
          </a:prstGeom>
          <a:solidFill>
            <a:srgbClr val="EF444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7" name="Shape 24"/>
          <p:cNvSpPr/>
          <p:nvPr/>
        </p:nvSpPr>
        <p:spPr>
          <a:xfrm>
            <a:off x="961949" y="3908146"/>
            <a:ext cx="476402" cy="476402"/>
          </a:xfrm>
          <a:prstGeom prst="roundRect">
            <a:avLst>
              <a:gd name="adj" fmla="val 92131"/>
            </a:avLst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8" name="Image 11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086307" y="4031590"/>
            <a:ext cx="228600" cy="228600"/>
          </a:xfrm>
          <a:prstGeom prst="rect">
            <a:avLst/>
          </a:prstGeom>
        </p:spPr>
      </p:pic>
      <p:sp>
        <p:nvSpPr>
          <p:cNvPr id="39" name="Text 25"/>
          <p:cNvSpPr txBox="1"/>
          <p:nvPr/>
        </p:nvSpPr>
        <p:spPr>
          <a:xfrm>
            <a:off x="1628546" y="3908146"/>
            <a:ext cx="578175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Para educar al cliente</a:t>
            </a:r>
            <a:endParaRPr lang="en-US" sz="900" dirty="0"/>
          </a:p>
        </p:txBody>
      </p:sp>
      <p:sp>
        <p:nvSpPr>
          <p:cNvPr id="40" name="Text 26"/>
          <p:cNvSpPr txBox="1"/>
          <p:nvPr/>
        </p:nvSpPr>
        <p:spPr>
          <a:xfrm>
            <a:off x="1628546" y="4127602"/>
            <a:ext cx="574609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"El error que comete el 90% de la gente al comprar </a:t>
            </a:r>
            <a:r>
              <a:rPr lang="en-US" sz="16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[tu servicio]</a:t>
            </a:r>
            <a:r>
              <a:rPr lang="en-US" sz="16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..."</a:t>
            </a:r>
            <a:endParaRPr lang="en-US" sz="1600" dirty="0"/>
          </a:p>
        </p:txBody>
      </p:sp>
      <p:pic>
        <p:nvPicPr>
          <p:cNvPr id="41" name="Image 12" descr="preencoded.png"/>
          <p:cNvPicPr>
            <a:picLocks noChangeAspect="1"/>
          </p:cNvPicPr>
          <p:nvPr/>
        </p:nvPicPr>
        <p:blipFill>
          <a:blip r:embed="rId11"/>
          <a:srcRect t="-5" b="-5"/>
          <a:stretch/>
        </p:blipFill>
        <p:spPr>
          <a:xfrm>
            <a:off x="666598" y="5109667"/>
            <a:ext cx="6921094" cy="1259129"/>
          </a:xfrm>
          <a:prstGeom prst="rect">
            <a:avLst/>
          </a:prstGeom>
        </p:spPr>
      </p:pic>
      <p:sp>
        <p:nvSpPr>
          <p:cNvPr id="42" name="Shape 27"/>
          <p:cNvSpPr/>
          <p:nvPr/>
        </p:nvSpPr>
        <p:spPr>
          <a:xfrm>
            <a:off x="666598" y="5109667"/>
            <a:ext cx="57607" cy="1239926"/>
          </a:xfrm>
          <a:prstGeom prst="rect">
            <a:avLst/>
          </a:prstGeom>
          <a:solidFill>
            <a:srgbClr val="FFD6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3" name="Shape 28"/>
          <p:cNvSpPr/>
          <p:nvPr/>
        </p:nvSpPr>
        <p:spPr>
          <a:xfrm>
            <a:off x="961949" y="5357470"/>
            <a:ext cx="476402" cy="476402"/>
          </a:xfrm>
          <a:prstGeom prst="roundRect">
            <a:avLst>
              <a:gd name="adj" fmla="val 92131"/>
            </a:avLst>
          </a:prstGeom>
          <a:solidFill>
            <a:srgbClr val="FFFB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4" name="Image 13" descr="preencoded.png"/>
          <p:cNvPicPr>
            <a:picLocks noChangeAspect="1"/>
          </p:cNvPicPr>
          <p:nvPr/>
        </p:nvPicPr>
        <p:blipFill>
          <a:blip r:embed="rId14"/>
          <a:srcRect l="-57" r="-57"/>
          <a:stretch/>
        </p:blipFill>
        <p:spPr>
          <a:xfrm>
            <a:off x="1100023" y="5481828"/>
            <a:ext cx="200254" cy="228600"/>
          </a:xfrm>
          <a:prstGeom prst="rect">
            <a:avLst/>
          </a:prstGeom>
        </p:spPr>
      </p:pic>
      <p:sp>
        <p:nvSpPr>
          <p:cNvPr id="45" name="Text 29"/>
          <p:cNvSpPr txBox="1"/>
          <p:nvPr/>
        </p:nvSpPr>
        <p:spPr>
          <a:xfrm>
            <a:off x="1628546" y="5357470"/>
            <a:ext cx="578175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Para generar curiosidad</a:t>
            </a:r>
            <a:endParaRPr lang="en-US" sz="900" dirty="0"/>
          </a:p>
        </p:txBody>
      </p:sp>
      <p:sp>
        <p:nvSpPr>
          <p:cNvPr id="46" name="Text 30"/>
          <p:cNvSpPr txBox="1"/>
          <p:nvPr/>
        </p:nvSpPr>
        <p:spPr>
          <a:xfrm>
            <a:off x="1628546" y="5576926"/>
            <a:ext cx="574609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"Nadie te cuenta esto sobre </a:t>
            </a:r>
            <a:r>
              <a:rPr lang="en-US" sz="16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[tu sector]</a:t>
            </a:r>
            <a:r>
              <a:rPr lang="en-US" sz="16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, pero deberías saberlo."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051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952805" y="0"/>
            <a:ext cx="9144" cy="6858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11229746" y="0"/>
            <a:ext cx="9144" cy="685800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5524805" y="-1904695"/>
            <a:ext cx="7619695" cy="7619695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/>
        </p:blipFill>
        <p:spPr>
          <a:xfrm>
            <a:off x="-952805" y="2095805"/>
            <a:ext cx="6667805" cy="6667805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6">
            <a:alphaModFix amt="8000"/>
          </a:blip>
          <a:srcRect/>
          <a:stretch/>
        </p:blipFill>
        <p:spPr>
          <a:xfrm>
            <a:off x="3715207" y="362102"/>
            <a:ext cx="4762195" cy="4762195"/>
          </a:xfrm>
          <a:prstGeom prst="rect">
            <a:avLst/>
          </a:prstGeom>
        </p:spPr>
      </p:pic>
      <p:sp>
        <p:nvSpPr>
          <p:cNvPr id="9" name="Text 2"/>
          <p:cNvSpPr txBox="1"/>
          <p:nvPr/>
        </p:nvSpPr>
        <p:spPr>
          <a:xfrm>
            <a:off x="5291633" y="1988820"/>
            <a:ext cx="1611173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300" dirty="0">
                <a:solidFill>
                  <a:srgbClr val="FFFFFF">
                    <a:alpha val="6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Capítulo 03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307738" y="2340864"/>
            <a:ext cx="3576218" cy="1743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200" b="1" kern="0" spc="-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KIT DE</a:t>
            </a:r>
            <a:endParaRPr lang="en-US" sz="7200" dirty="0"/>
          </a:p>
          <a:p>
            <a:pPr marL="0" indent="0" algn="ctr">
              <a:buNone/>
            </a:pPr>
            <a:r>
              <a:rPr lang="en-US" sz="7200" b="1" kern="0" spc="-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MARCA</a:t>
            </a:r>
            <a:endParaRPr lang="en-US" sz="7200" dirty="0"/>
          </a:p>
        </p:txBody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7"/>
          <a:srcRect t="-400" b="-400"/>
          <a:stretch/>
        </p:blipFill>
        <p:spPr>
          <a:xfrm>
            <a:off x="5524805" y="4364431"/>
            <a:ext cx="1143000" cy="57607"/>
          </a:xfrm>
          <a:prstGeom prst="rect">
            <a:avLst/>
          </a:prstGeom>
        </p:spPr>
      </p:pic>
      <p:sp>
        <p:nvSpPr>
          <p:cNvPr id="12" name="Text 4"/>
          <p:cNvSpPr txBox="1"/>
          <p:nvPr/>
        </p:nvSpPr>
        <p:spPr>
          <a:xfrm>
            <a:off x="3305556" y="4802429"/>
            <a:ext cx="5582412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TU </a:t>
            </a:r>
            <a:r>
              <a:rPr lang="en-US" sz="2700" b="1" dirty="0">
                <a:solidFill>
                  <a:srgbClr val="FFD6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DISEÑADOR AUTOMÁTICO</a:t>
            </a:r>
            <a:endParaRPr lang="en-US" sz="2700" dirty="0"/>
          </a:p>
        </p:txBody>
      </p:sp>
      <p:sp>
        <p:nvSpPr>
          <p:cNvPr id="13" name="Text 5"/>
          <p:cNvSpPr txBox="1"/>
          <p:nvPr/>
        </p:nvSpPr>
        <p:spPr>
          <a:xfrm>
            <a:off x="3057754" y="5425135"/>
            <a:ext cx="6077102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>
                    <a:alpha val="8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Identidad consistente en cada vídeo, en un clic.</a:t>
            </a:r>
            <a:endParaRPr lang="en-US" sz="1800" dirty="0"/>
          </a:p>
        </p:txBody>
      </p:sp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8">
            <a:alphaModFix amt="90000"/>
          </a:blip>
          <a:srcRect/>
          <a:stretch/>
        </p:blipFill>
        <p:spPr>
          <a:xfrm>
            <a:off x="5867705" y="1207922"/>
            <a:ext cx="457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8382305" y="-952805"/>
            <a:ext cx="4762195" cy="47621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/>
        </p:blipFill>
        <p:spPr>
          <a:xfrm>
            <a:off x="-952805" y="4000500"/>
            <a:ext cx="3810305" cy="3810305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2034540" y="954634"/>
            <a:ext cx="8128102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¿Qué es el Kit de Marca?</a:t>
            </a:r>
            <a:endParaRPr lang="en-US" sz="4200" dirty="0"/>
          </a:p>
        </p:txBody>
      </p:sp>
      <p:sp>
        <p:nvSpPr>
          <p:cNvPr id="7" name="Text 3"/>
          <p:cNvSpPr txBox="1"/>
          <p:nvPr/>
        </p:nvSpPr>
        <p:spPr>
          <a:xfrm>
            <a:off x="2750515" y="1636776"/>
            <a:ext cx="669615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La matemática simple del diseño profesional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1740103" y="4341571"/>
            <a:ext cx="856793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Tu Logo</a:t>
            </a:r>
            <a:endParaRPr lang="en-US" sz="1500" dirty="0"/>
          </a:p>
        </p:txBody>
      </p:sp>
      <p:sp>
        <p:nvSpPr>
          <p:cNvPr id="9" name="Text 5"/>
          <p:cNvSpPr txBox="1"/>
          <p:nvPr/>
        </p:nvSpPr>
        <p:spPr>
          <a:xfrm>
            <a:off x="4117543" y="4341571"/>
            <a:ext cx="134508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Tus Colores</a:t>
            </a:r>
            <a:endParaRPr lang="en-US" sz="1500" dirty="0"/>
          </a:p>
        </p:txBody>
      </p:sp>
      <p:sp>
        <p:nvSpPr>
          <p:cNvPr id="10" name="Text 6"/>
          <p:cNvSpPr txBox="1"/>
          <p:nvPr/>
        </p:nvSpPr>
        <p:spPr>
          <a:xfrm>
            <a:off x="6519672" y="4341571"/>
            <a:ext cx="1780337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Tus Tipografías</a:t>
            </a:r>
            <a:endParaRPr lang="en-US" sz="1500" dirty="0"/>
          </a:p>
        </p:txBody>
      </p:sp>
      <p:sp>
        <p:nvSpPr>
          <p:cNvPr id="11" name="Text 7"/>
          <p:cNvSpPr txBox="1"/>
          <p:nvPr/>
        </p:nvSpPr>
        <p:spPr>
          <a:xfrm>
            <a:off x="9240012" y="4265676"/>
            <a:ext cx="1575511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kern="0" spc="38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Identidad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kern="0" spc="38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Automática</a:t>
            </a:r>
            <a:endParaRPr lang="en-US" sz="16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l="-17" r="-17"/>
          <a:stretch/>
        </p:blipFill>
        <p:spPr>
          <a:xfrm>
            <a:off x="3310128" y="3332074"/>
            <a:ext cx="333756" cy="381305"/>
          </a:xfrm>
          <a:prstGeom prst="rect">
            <a:avLst/>
          </a:prstGeom>
        </p:spPr>
      </p:pic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rcRect l="-17" r="-17"/>
          <a:stretch/>
        </p:blipFill>
        <p:spPr>
          <a:xfrm>
            <a:off x="5928970" y="3332074"/>
            <a:ext cx="333756" cy="381305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rcRect l="-17" r="-17"/>
          <a:stretch/>
        </p:blipFill>
        <p:spPr>
          <a:xfrm>
            <a:off x="8548726" y="3332074"/>
            <a:ext cx="333756" cy="381305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500530" y="2817266"/>
            <a:ext cx="1333195" cy="1333195"/>
          </a:xfrm>
          <a:prstGeom prst="rect">
            <a:avLst/>
          </a:prstGeom>
        </p:spPr>
      </p:pic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928470" y="3246120"/>
            <a:ext cx="476402" cy="476402"/>
          </a:xfrm>
          <a:prstGeom prst="rect">
            <a:avLst/>
          </a:prstGeom>
        </p:spPr>
      </p:pic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119372" y="2817266"/>
            <a:ext cx="1333195" cy="1333195"/>
          </a:xfrm>
          <a:prstGeom prst="rect">
            <a:avLst/>
          </a:prstGeom>
        </p:spPr>
      </p:pic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39128" y="2817266"/>
            <a:ext cx="1333195" cy="1333195"/>
          </a:xfrm>
          <a:prstGeom prst="rect">
            <a:avLst/>
          </a:prstGeom>
        </p:spPr>
      </p:pic>
      <p:sp>
        <p:nvSpPr>
          <p:cNvPr id="19" name="Text 8"/>
          <p:cNvSpPr txBox="1"/>
          <p:nvPr/>
        </p:nvSpPr>
        <p:spPr>
          <a:xfrm>
            <a:off x="6710782" y="2817266"/>
            <a:ext cx="1390802" cy="1334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700" b="1" i="1" dirty="0">
                <a:solidFill>
                  <a:srgbClr val="475569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Aa</a:t>
            </a:r>
            <a:endParaRPr lang="en-US" sz="3700" dirty="0"/>
          </a:p>
        </p:txBody>
      </p:sp>
      <p:pic>
        <p:nvPicPr>
          <p:cNvPr id="20" name="Image 9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62872" y="2551176"/>
            <a:ext cx="1524305" cy="1524305"/>
          </a:xfrm>
          <a:prstGeom prst="rect">
            <a:avLst/>
          </a:prstGeom>
        </p:spPr>
      </p:pic>
      <p:pic>
        <p:nvPicPr>
          <p:cNvPr id="21" name="Image 10" descr="preencoded.png"/>
          <p:cNvPicPr>
            <a:picLocks noChangeAspect="1"/>
          </p:cNvPicPr>
          <p:nvPr/>
        </p:nvPicPr>
        <p:blipFill>
          <a:blip r:embed="rId10"/>
          <a:srcRect t="-268" b="-268"/>
          <a:stretch/>
        </p:blipFill>
        <p:spPr>
          <a:xfrm>
            <a:off x="9758477" y="3074213"/>
            <a:ext cx="533095" cy="476402"/>
          </a:xfrm>
          <a:prstGeom prst="rect">
            <a:avLst/>
          </a:prstGeom>
        </p:spPr>
      </p:pic>
      <p:pic>
        <p:nvPicPr>
          <p:cNvPr id="22" name="Image 11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833518" y="3341218"/>
            <a:ext cx="286207" cy="286207"/>
          </a:xfrm>
          <a:prstGeom prst="rect">
            <a:avLst/>
          </a:prstGeom>
        </p:spPr>
      </p:pic>
      <p:pic>
        <p:nvPicPr>
          <p:cNvPr id="23" name="Image 12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643323" y="3341218"/>
            <a:ext cx="286207" cy="286207"/>
          </a:xfrm>
          <a:prstGeom prst="rect">
            <a:avLst/>
          </a:prstGeom>
        </p:spPr>
      </p:pic>
      <p:pic>
        <p:nvPicPr>
          <p:cNvPr id="24" name="Image 13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453128" y="3341218"/>
            <a:ext cx="286207" cy="286207"/>
          </a:xfrm>
          <a:prstGeom prst="rect">
            <a:avLst/>
          </a:prstGeom>
        </p:spPr>
      </p:pic>
      <p:sp>
        <p:nvSpPr>
          <p:cNvPr id="25" name="Shape 9"/>
          <p:cNvSpPr/>
          <p:nvPr/>
        </p:nvSpPr>
        <p:spPr>
          <a:xfrm>
            <a:off x="4174236" y="5465369"/>
            <a:ext cx="3847795" cy="437998"/>
          </a:xfrm>
          <a:prstGeom prst="roundRect">
            <a:avLst>
              <a:gd name="adj" fmla="val 208768"/>
            </a:avLst>
          </a:prstGeom>
          <a:solidFill>
            <a:srgbClr val="FFFBEB"/>
          </a:solidFill>
          <a:ln w="12700">
            <a:solidFill>
              <a:srgbClr val="FCD34D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6" name="Text 10"/>
          <p:cNvSpPr txBox="1"/>
          <p:nvPr/>
        </p:nvSpPr>
        <p:spPr>
          <a:xfrm>
            <a:off x="4639666" y="5570525"/>
            <a:ext cx="36292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B4530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Configúralo una vez, úsalo para siempre. </a:t>
            </a:r>
            <a:endParaRPr lang="en-US" sz="1200" dirty="0"/>
          </a:p>
        </p:txBody>
      </p:sp>
      <p:pic>
        <p:nvPicPr>
          <p:cNvPr id="27" name="Image 14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374490" y="5598871"/>
            <a:ext cx="152705" cy="1527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9334195" y="-952805"/>
            <a:ext cx="3810305" cy="381030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-952805" y="4953305"/>
            <a:ext cx="2857500" cy="2857500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476402" y="381305"/>
            <a:ext cx="1123980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Cómo configurarlo</a:t>
            </a:r>
            <a:endParaRPr lang="en-US" sz="3600" dirty="0"/>
          </a:p>
        </p:txBody>
      </p:sp>
      <p:sp>
        <p:nvSpPr>
          <p:cNvPr id="7" name="Text 3"/>
          <p:cNvSpPr txBox="1"/>
          <p:nvPr/>
        </p:nvSpPr>
        <p:spPr>
          <a:xfrm>
            <a:off x="514807" y="1114654"/>
            <a:ext cx="1116391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Sigue estos 5 pasos y olvídate de buscar colores cada vez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l="-400" r="-400"/>
          <a:stretch/>
        </p:blipFill>
        <p:spPr>
          <a:xfrm>
            <a:off x="2143354" y="2343607"/>
            <a:ext cx="38405" cy="3429000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2762402" y="2009851"/>
            <a:ext cx="7619695" cy="666598"/>
          </a:xfrm>
          <a:prstGeom prst="roundRect">
            <a:avLst>
              <a:gd name="adj" fmla="val 62708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0" name="Text 5"/>
          <p:cNvSpPr txBox="1"/>
          <p:nvPr/>
        </p:nvSpPr>
        <p:spPr>
          <a:xfrm>
            <a:off x="3057754" y="2117750"/>
            <a:ext cx="2331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Ve al menú principal</a:t>
            </a:r>
            <a:endParaRPr lang="en-US" sz="1400" dirty="0"/>
          </a:p>
        </p:txBody>
      </p:sp>
      <p:sp>
        <p:nvSpPr>
          <p:cNvPr id="11" name="Text 6"/>
          <p:cNvSpPr txBox="1"/>
          <p:nvPr/>
        </p:nvSpPr>
        <p:spPr>
          <a:xfrm>
            <a:off x="3057754" y="2354580"/>
            <a:ext cx="257312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Entra en </a:t>
            </a:r>
            <a:r>
              <a:rPr lang="en-US" sz="11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Marca</a:t>
            </a: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&gt; </a:t>
            </a:r>
            <a:r>
              <a:rPr lang="en-US" sz="11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Kit de Marca</a:t>
            </a:r>
            <a:endParaRPr lang="en-US" sz="1100" dirty="0"/>
          </a:p>
        </p:txBody>
      </p:sp>
      <p:sp>
        <p:nvSpPr>
          <p:cNvPr id="12" name="Shape 7"/>
          <p:cNvSpPr/>
          <p:nvPr/>
        </p:nvSpPr>
        <p:spPr>
          <a:xfrm>
            <a:off x="9706356" y="2152498"/>
            <a:ext cx="381305" cy="381305"/>
          </a:xfrm>
          <a:prstGeom prst="roundRect">
            <a:avLst>
              <a:gd name="adj" fmla="val 119904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rcRect l="-461" r="-461"/>
          <a:stretch/>
        </p:blipFill>
        <p:spPr>
          <a:xfrm>
            <a:off x="9777679" y="2238451"/>
            <a:ext cx="237744" cy="209398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809598" y="2009851"/>
            <a:ext cx="666598" cy="666598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781251" y="2009851"/>
            <a:ext cx="724205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2100" dirty="0"/>
          </a:p>
        </p:txBody>
      </p:sp>
      <p:sp>
        <p:nvSpPr>
          <p:cNvPr id="16" name="Shape 9"/>
          <p:cNvSpPr/>
          <p:nvPr/>
        </p:nvSpPr>
        <p:spPr>
          <a:xfrm>
            <a:off x="2762402" y="2866644"/>
            <a:ext cx="7619695" cy="666598"/>
          </a:xfrm>
          <a:prstGeom prst="roundRect">
            <a:avLst>
              <a:gd name="adj" fmla="val 62708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7" name="Text 10"/>
          <p:cNvSpPr txBox="1"/>
          <p:nvPr/>
        </p:nvSpPr>
        <p:spPr>
          <a:xfrm>
            <a:off x="3057754" y="2975458"/>
            <a:ext cx="420075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Sube tu Logo</a:t>
            </a:r>
            <a:endParaRPr lang="en-US" sz="1400" dirty="0"/>
          </a:p>
        </p:txBody>
      </p:sp>
      <p:sp>
        <p:nvSpPr>
          <p:cNvPr id="18" name="Text 11"/>
          <p:cNvSpPr txBox="1"/>
          <p:nvPr/>
        </p:nvSpPr>
        <p:spPr>
          <a:xfrm>
            <a:off x="3057754" y="3211373"/>
            <a:ext cx="465795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Preferiblemente en formato </a:t>
            </a:r>
            <a:r>
              <a:rPr lang="en-US" sz="11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PNG con fondo transparente</a:t>
            </a:r>
            <a:endParaRPr lang="en-US" sz="1100" dirty="0"/>
          </a:p>
        </p:txBody>
      </p:sp>
      <p:sp>
        <p:nvSpPr>
          <p:cNvPr id="19" name="Shape 12"/>
          <p:cNvSpPr/>
          <p:nvPr/>
        </p:nvSpPr>
        <p:spPr>
          <a:xfrm>
            <a:off x="9706356" y="3010205"/>
            <a:ext cx="381305" cy="381305"/>
          </a:xfrm>
          <a:prstGeom prst="roundRect">
            <a:avLst>
              <a:gd name="adj" fmla="val 119904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rcRect l="-1004" r="-1004"/>
          <a:stretch/>
        </p:blipFill>
        <p:spPr>
          <a:xfrm>
            <a:off x="9763049" y="3095244"/>
            <a:ext cx="267005" cy="209398"/>
          </a:xfrm>
          <a:prstGeom prst="rect">
            <a:avLst/>
          </a:prstGeom>
        </p:spPr>
      </p:pic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809598" y="2866644"/>
            <a:ext cx="666598" cy="666598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1781251" y="2866644"/>
            <a:ext cx="724205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2100" dirty="0"/>
          </a:p>
        </p:txBody>
      </p:sp>
      <p:sp>
        <p:nvSpPr>
          <p:cNvPr id="23" name="Shape 14"/>
          <p:cNvSpPr/>
          <p:nvPr/>
        </p:nvSpPr>
        <p:spPr>
          <a:xfrm>
            <a:off x="2762402" y="3724351"/>
            <a:ext cx="7619695" cy="666598"/>
          </a:xfrm>
          <a:prstGeom prst="roundRect">
            <a:avLst>
              <a:gd name="adj" fmla="val 62708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4" name="Text 15"/>
          <p:cNvSpPr txBox="1"/>
          <p:nvPr/>
        </p:nvSpPr>
        <p:spPr>
          <a:xfrm>
            <a:off x="3057754" y="3832250"/>
            <a:ext cx="288310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Añade tus Colores</a:t>
            </a:r>
            <a:endParaRPr lang="en-US" sz="1400" dirty="0"/>
          </a:p>
        </p:txBody>
      </p:sp>
      <p:sp>
        <p:nvSpPr>
          <p:cNvPr id="25" name="Text 16"/>
          <p:cNvSpPr txBox="1"/>
          <p:nvPr/>
        </p:nvSpPr>
        <p:spPr>
          <a:xfrm>
            <a:off x="3057754" y="4069080"/>
            <a:ext cx="329915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Usa el código </a:t>
            </a:r>
            <a:r>
              <a:rPr lang="en-US" sz="11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HEX</a:t>
            </a: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exacto (ej. #7B2FBE)</a:t>
            </a:r>
            <a:endParaRPr lang="en-US" sz="1100" dirty="0"/>
          </a:p>
        </p:txBody>
      </p:sp>
      <p:sp>
        <p:nvSpPr>
          <p:cNvPr id="26" name="Shape 17"/>
          <p:cNvSpPr/>
          <p:nvPr/>
        </p:nvSpPr>
        <p:spPr>
          <a:xfrm>
            <a:off x="9706356" y="3866998"/>
            <a:ext cx="381305" cy="381305"/>
          </a:xfrm>
          <a:prstGeom prst="roundRect">
            <a:avLst>
              <a:gd name="adj" fmla="val 119904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791395" y="3952951"/>
            <a:ext cx="209398" cy="209398"/>
          </a:xfrm>
          <a:prstGeom prst="rect">
            <a:avLst/>
          </a:prstGeom>
        </p:spPr>
      </p:pic>
      <p:pic>
        <p:nvPicPr>
          <p:cNvPr id="28" name="Image 8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809598" y="3724351"/>
            <a:ext cx="666598" cy="666598"/>
          </a:xfrm>
          <a:prstGeom prst="rect">
            <a:avLst/>
          </a:prstGeom>
        </p:spPr>
      </p:pic>
      <p:sp>
        <p:nvSpPr>
          <p:cNvPr id="29" name="Text 18"/>
          <p:cNvSpPr/>
          <p:nvPr/>
        </p:nvSpPr>
        <p:spPr>
          <a:xfrm>
            <a:off x="1781251" y="3724351"/>
            <a:ext cx="724205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2100" dirty="0"/>
          </a:p>
        </p:txBody>
      </p:sp>
      <p:sp>
        <p:nvSpPr>
          <p:cNvPr id="30" name="Shape 19"/>
          <p:cNvSpPr/>
          <p:nvPr/>
        </p:nvSpPr>
        <p:spPr>
          <a:xfrm>
            <a:off x="2762402" y="4581144"/>
            <a:ext cx="7619695" cy="666598"/>
          </a:xfrm>
          <a:prstGeom prst="roundRect">
            <a:avLst>
              <a:gd name="adj" fmla="val 62708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31" name="Text 20"/>
          <p:cNvSpPr txBox="1"/>
          <p:nvPr/>
        </p:nvSpPr>
        <p:spPr>
          <a:xfrm>
            <a:off x="3057754" y="4689958"/>
            <a:ext cx="303215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Selecciona tus Tipografías</a:t>
            </a:r>
            <a:endParaRPr lang="en-US" sz="1400" dirty="0"/>
          </a:p>
        </p:txBody>
      </p:sp>
      <p:sp>
        <p:nvSpPr>
          <p:cNvPr id="32" name="Text 21"/>
          <p:cNvSpPr txBox="1"/>
          <p:nvPr/>
        </p:nvSpPr>
        <p:spPr>
          <a:xfrm>
            <a:off x="3057754" y="4925873"/>
            <a:ext cx="3422599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Define Título, Subtítulo y Cuerpo de texto</a:t>
            </a:r>
            <a:endParaRPr lang="en-US" sz="1100" dirty="0"/>
          </a:p>
        </p:txBody>
      </p:sp>
      <p:sp>
        <p:nvSpPr>
          <p:cNvPr id="33" name="Shape 22"/>
          <p:cNvSpPr/>
          <p:nvPr/>
        </p:nvSpPr>
        <p:spPr>
          <a:xfrm>
            <a:off x="9706356" y="4724705"/>
            <a:ext cx="381305" cy="381305"/>
          </a:xfrm>
          <a:prstGeom prst="roundRect">
            <a:avLst>
              <a:gd name="adj" fmla="val 119904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4" name="Image 9" descr="preencoded.png"/>
          <p:cNvPicPr>
            <a:picLocks noChangeAspect="1"/>
          </p:cNvPicPr>
          <p:nvPr/>
        </p:nvPicPr>
        <p:blipFill>
          <a:blip r:embed="rId11"/>
          <a:srcRect t="-600" b="-600"/>
          <a:stretch/>
        </p:blipFill>
        <p:spPr>
          <a:xfrm>
            <a:off x="9806026" y="4809744"/>
            <a:ext cx="181051" cy="209398"/>
          </a:xfrm>
          <a:prstGeom prst="rect">
            <a:avLst/>
          </a:prstGeom>
        </p:spPr>
      </p:pic>
      <p:pic>
        <p:nvPicPr>
          <p:cNvPr id="35" name="Image 10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809598" y="4581144"/>
            <a:ext cx="666598" cy="666598"/>
          </a:xfrm>
          <a:prstGeom prst="rect">
            <a:avLst/>
          </a:prstGeom>
        </p:spPr>
      </p:pic>
      <p:sp>
        <p:nvSpPr>
          <p:cNvPr id="36" name="Text 23"/>
          <p:cNvSpPr/>
          <p:nvPr/>
        </p:nvSpPr>
        <p:spPr>
          <a:xfrm>
            <a:off x="1781251" y="4581144"/>
            <a:ext cx="724205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4</a:t>
            </a:r>
            <a:endParaRPr lang="en-US" sz="2100" dirty="0"/>
          </a:p>
        </p:txBody>
      </p:sp>
      <p:sp>
        <p:nvSpPr>
          <p:cNvPr id="37" name="Shape 24"/>
          <p:cNvSpPr/>
          <p:nvPr/>
        </p:nvSpPr>
        <p:spPr>
          <a:xfrm>
            <a:off x="2762402" y="5438851"/>
            <a:ext cx="7619695" cy="666598"/>
          </a:xfrm>
          <a:prstGeom prst="roundRect">
            <a:avLst>
              <a:gd name="adj" fmla="val 62708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38" name="Text 25"/>
          <p:cNvSpPr txBox="1"/>
          <p:nvPr/>
        </p:nvSpPr>
        <p:spPr>
          <a:xfrm>
            <a:off x="3057754" y="5546750"/>
            <a:ext cx="353415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Guarda y Aplica</a:t>
            </a:r>
            <a:endParaRPr lang="en-US" sz="1400" dirty="0"/>
          </a:p>
        </p:txBody>
      </p:sp>
      <p:sp>
        <p:nvSpPr>
          <p:cNvPr id="39" name="Text 26"/>
          <p:cNvSpPr txBox="1"/>
          <p:nvPr/>
        </p:nvSpPr>
        <p:spPr>
          <a:xfrm>
            <a:off x="3057754" y="5783580"/>
            <a:ext cx="3886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Ahora aparecerá automáticamente en el editor</a:t>
            </a:r>
            <a:endParaRPr lang="en-US" sz="1100" dirty="0"/>
          </a:p>
        </p:txBody>
      </p:sp>
      <p:sp>
        <p:nvSpPr>
          <p:cNvPr id="40" name="Shape 27"/>
          <p:cNvSpPr/>
          <p:nvPr/>
        </p:nvSpPr>
        <p:spPr>
          <a:xfrm>
            <a:off x="9706356" y="5581498"/>
            <a:ext cx="381305" cy="381305"/>
          </a:xfrm>
          <a:prstGeom prst="roundRect">
            <a:avLst>
              <a:gd name="adj" fmla="val 119904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1" name="Image 11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791395" y="5667451"/>
            <a:ext cx="209398" cy="209398"/>
          </a:xfrm>
          <a:prstGeom prst="rect">
            <a:avLst/>
          </a:prstGeom>
        </p:spPr>
      </p:pic>
      <p:pic>
        <p:nvPicPr>
          <p:cNvPr id="42" name="Image 12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809598" y="5438851"/>
            <a:ext cx="666598" cy="666598"/>
          </a:xfrm>
          <a:prstGeom prst="rect">
            <a:avLst/>
          </a:prstGeom>
        </p:spPr>
      </p:pic>
      <p:sp>
        <p:nvSpPr>
          <p:cNvPr id="43" name="Text 28"/>
          <p:cNvSpPr/>
          <p:nvPr/>
        </p:nvSpPr>
        <p:spPr>
          <a:xfrm>
            <a:off x="1781251" y="5438851"/>
            <a:ext cx="724205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5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9334195" y="-952805"/>
            <a:ext cx="3810305" cy="381030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-952805" y="4953305"/>
            <a:ext cx="2857500" cy="2857500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571500" y="381305"/>
            <a:ext cx="11239805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Logo como marca de agua</a:t>
            </a:r>
            <a:endParaRPr lang="en-US" sz="3600" dirty="0"/>
          </a:p>
        </p:txBody>
      </p:sp>
      <p:sp>
        <p:nvSpPr>
          <p:cNvPr id="7" name="Text 3"/>
          <p:cNvSpPr txBox="1"/>
          <p:nvPr/>
        </p:nvSpPr>
        <p:spPr>
          <a:xfrm>
            <a:off x="571500" y="931774"/>
            <a:ext cx="1116391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Protege tu contenido y genera marca sin distraer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t="-4" b="-4"/>
          <a:stretch/>
        </p:blipFill>
        <p:spPr>
          <a:xfrm>
            <a:off x="6964070" y="5250485"/>
            <a:ext cx="4657039" cy="1227125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7277710" y="5488229"/>
            <a:ext cx="428854" cy="428854"/>
          </a:xfrm>
          <a:prstGeom prst="ellipse">
            <a:avLst/>
          </a:prstGeom>
          <a:solidFill>
            <a:srgbClr val="FCD34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421270" y="5607101"/>
            <a:ext cx="142646" cy="190195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7897673" y="5488229"/>
            <a:ext cx="216987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75" dirty="0">
                <a:solidFill>
                  <a:srgbClr val="B4530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La Regla de Oro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7897673" y="5736031"/>
            <a:ext cx="2165299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“Siempre presente,</a:t>
            </a:r>
            <a:endParaRPr lang="en-US" sz="1600" dirty="0"/>
          </a:p>
          <a:p>
            <a:pPr marL="0" indent="0" algn="l">
              <a:buNone/>
            </a:pPr>
            <a:r>
              <a:rPr lang="en-US" sz="1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nunca molesta.”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rcRect l="-403" r="-403"/>
          <a:stretch/>
        </p:blipFill>
        <p:spPr>
          <a:xfrm>
            <a:off x="838505" y="1883664"/>
            <a:ext cx="38405" cy="4211726"/>
          </a:xfrm>
          <a:prstGeom prst="rect">
            <a:avLst/>
          </a:prstGeom>
        </p:spPr>
      </p:pic>
      <p:sp>
        <p:nvSpPr>
          <p:cNvPr id="14" name="Shape 7"/>
          <p:cNvSpPr/>
          <p:nvPr/>
        </p:nvSpPr>
        <p:spPr>
          <a:xfrm>
            <a:off x="6964070" y="1503274"/>
            <a:ext cx="4657954" cy="3562502"/>
          </a:xfrm>
          <a:prstGeom prst="roundRect">
            <a:avLst>
              <a:gd name="adj" fmla="val 2745"/>
            </a:avLst>
          </a:prstGeom>
          <a:solidFill>
            <a:srgbClr val="F8FAFC"/>
          </a:solidFill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>
            <a:alphaModFix amt="50000"/>
          </a:blip>
          <a:srcRect t="-2" b="-2"/>
          <a:stretch/>
        </p:blipFill>
        <p:spPr>
          <a:xfrm>
            <a:off x="6983273" y="1522476"/>
            <a:ext cx="4618634" cy="3518611"/>
          </a:xfrm>
          <a:prstGeom prst="rect">
            <a:avLst/>
          </a:prstGeom>
        </p:spPr>
      </p:pic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906817" y="2577694"/>
            <a:ext cx="952805" cy="952805"/>
          </a:xfrm>
          <a:prstGeom prst="rect">
            <a:avLst/>
          </a:prstGeom>
        </p:spPr>
      </p:pic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787384" y="2907792"/>
            <a:ext cx="1429207" cy="1429207"/>
          </a:xfrm>
          <a:prstGeom prst="rect">
            <a:avLst/>
          </a:prstGeom>
        </p:spPr>
      </p:pic>
      <p:sp>
        <p:nvSpPr>
          <p:cNvPr id="18" name="Shape 8"/>
          <p:cNvSpPr/>
          <p:nvPr/>
        </p:nvSpPr>
        <p:spPr>
          <a:xfrm>
            <a:off x="10649102" y="1712671"/>
            <a:ext cx="761695" cy="761695"/>
          </a:xfrm>
          <a:prstGeom prst="roundRect">
            <a:avLst>
              <a:gd name="adj" fmla="val 36014"/>
            </a:avLst>
          </a:prstGeom>
          <a:solidFill>
            <a:srgbClr val="7B2FBE">
              <a:alpha val="4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11">
            <a:alphaModFix amt="40000"/>
          </a:blip>
          <a:srcRect/>
          <a:stretch/>
        </p:blipFill>
        <p:spPr>
          <a:xfrm>
            <a:off x="10877702" y="1941271"/>
            <a:ext cx="304495" cy="304495"/>
          </a:xfrm>
          <a:prstGeom prst="rect">
            <a:avLst/>
          </a:prstGeom>
        </p:spPr>
      </p:pic>
      <p:sp>
        <p:nvSpPr>
          <p:cNvPr id="20" name="Shape 9"/>
          <p:cNvSpPr/>
          <p:nvPr/>
        </p:nvSpPr>
        <p:spPr>
          <a:xfrm>
            <a:off x="9045245" y="2093976"/>
            <a:ext cx="1037844" cy="247802"/>
          </a:xfrm>
          <a:prstGeom prst="roundRect">
            <a:avLst>
              <a:gd name="adj" fmla="val 170310"/>
            </a:avLst>
          </a:prstGeom>
          <a:solidFill>
            <a:srgbClr val="1E293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1" name="Text 10"/>
          <p:cNvSpPr txBox="1"/>
          <p:nvPr/>
        </p:nvSpPr>
        <p:spPr>
          <a:xfrm>
            <a:off x="9045245" y="2093976"/>
            <a:ext cx="1095451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38100" rIns="101600" bIns="3810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Opacidad 30%</a:t>
            </a:r>
            <a:endParaRPr lang="en-US" sz="900" dirty="0"/>
          </a:p>
        </p:txBody>
      </p:sp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rcRect t="-360" b="-360"/>
          <a:stretch/>
        </p:blipFill>
        <p:spPr>
          <a:xfrm>
            <a:off x="10172700" y="2208276"/>
            <a:ext cx="381305" cy="19202"/>
          </a:xfrm>
          <a:prstGeom prst="rect">
            <a:avLst/>
          </a:prstGeom>
        </p:spPr>
      </p:pic>
      <p:pic>
        <p:nvPicPr>
          <p:cNvPr id="23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71500" y="2175358"/>
            <a:ext cx="571500" cy="571500"/>
          </a:xfrm>
          <a:prstGeom prst="rect">
            <a:avLst/>
          </a:prstGeom>
        </p:spPr>
      </p:pic>
      <p:sp>
        <p:nvSpPr>
          <p:cNvPr id="24" name="Text 11"/>
          <p:cNvSpPr/>
          <p:nvPr/>
        </p:nvSpPr>
        <p:spPr>
          <a:xfrm>
            <a:off x="543154" y="2175358"/>
            <a:ext cx="62910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1800" dirty="0"/>
          </a:p>
        </p:txBody>
      </p:sp>
      <p:sp>
        <p:nvSpPr>
          <p:cNvPr id="25" name="Shape 12"/>
          <p:cNvSpPr/>
          <p:nvPr/>
        </p:nvSpPr>
        <p:spPr>
          <a:xfrm>
            <a:off x="1333195" y="2070202"/>
            <a:ext cx="5067605" cy="780898"/>
          </a:xfrm>
          <a:prstGeom prst="roundRect">
            <a:avLst>
              <a:gd name="adj" fmla="val 3427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6" name="Text 13"/>
          <p:cNvSpPr txBox="1"/>
          <p:nvPr/>
        </p:nvSpPr>
        <p:spPr>
          <a:xfrm>
            <a:off x="1533449" y="2222906"/>
            <a:ext cx="478231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Inserta tu logo</a:t>
            </a:r>
            <a:endParaRPr lang="en-US" sz="1300" dirty="0"/>
          </a:p>
        </p:txBody>
      </p:sp>
      <p:sp>
        <p:nvSpPr>
          <p:cNvPr id="27" name="Text 14"/>
          <p:cNvSpPr txBox="1"/>
          <p:nvPr/>
        </p:nvSpPr>
        <p:spPr>
          <a:xfrm>
            <a:off x="1533449" y="2499055"/>
            <a:ext cx="47823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Desde "Subidos" o "Marca" (mejor PNG sin fondo).</a:t>
            </a:r>
            <a:endParaRPr lang="en-US" sz="1000" dirty="0"/>
          </a:p>
        </p:txBody>
      </p:sp>
      <p:pic>
        <p:nvPicPr>
          <p:cNvPr id="28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71500" y="3194914"/>
            <a:ext cx="571500" cy="571500"/>
          </a:xfrm>
          <a:prstGeom prst="rect">
            <a:avLst/>
          </a:prstGeom>
        </p:spPr>
      </p:pic>
      <p:sp>
        <p:nvSpPr>
          <p:cNvPr id="29" name="Text 15"/>
          <p:cNvSpPr/>
          <p:nvPr/>
        </p:nvSpPr>
        <p:spPr>
          <a:xfrm>
            <a:off x="543154" y="3194914"/>
            <a:ext cx="62910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1800" dirty="0"/>
          </a:p>
        </p:txBody>
      </p:sp>
      <p:sp>
        <p:nvSpPr>
          <p:cNvPr id="30" name="Shape 16"/>
          <p:cNvSpPr/>
          <p:nvPr/>
        </p:nvSpPr>
        <p:spPr>
          <a:xfrm>
            <a:off x="1333195" y="3089758"/>
            <a:ext cx="5067605" cy="780898"/>
          </a:xfrm>
          <a:prstGeom prst="roundRect">
            <a:avLst>
              <a:gd name="adj" fmla="val 3427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31" name="Text 17"/>
          <p:cNvSpPr txBox="1"/>
          <p:nvPr/>
        </p:nvSpPr>
        <p:spPr>
          <a:xfrm>
            <a:off x="1533449" y="3242462"/>
            <a:ext cx="478231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Ajusta la posición</a:t>
            </a:r>
            <a:endParaRPr lang="en-US" sz="1300" dirty="0"/>
          </a:p>
        </p:txBody>
      </p:sp>
      <p:sp>
        <p:nvSpPr>
          <p:cNvPr id="32" name="Text 18"/>
          <p:cNvSpPr txBox="1"/>
          <p:nvPr/>
        </p:nvSpPr>
        <p:spPr>
          <a:xfrm>
            <a:off x="1533449" y="3518611"/>
            <a:ext cx="47823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Esquina superior derecha es el estándar visual.</a:t>
            </a:r>
            <a:endParaRPr lang="en-US" sz="1000" dirty="0"/>
          </a:p>
        </p:txBody>
      </p:sp>
      <p:pic>
        <p:nvPicPr>
          <p:cNvPr id="33" name="Image 12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71500" y="4213555"/>
            <a:ext cx="571500" cy="571500"/>
          </a:xfrm>
          <a:prstGeom prst="rect">
            <a:avLst/>
          </a:prstGeom>
        </p:spPr>
      </p:pic>
      <p:sp>
        <p:nvSpPr>
          <p:cNvPr id="34" name="Text 19"/>
          <p:cNvSpPr/>
          <p:nvPr/>
        </p:nvSpPr>
        <p:spPr>
          <a:xfrm>
            <a:off x="543154" y="4213555"/>
            <a:ext cx="62910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1800" dirty="0"/>
          </a:p>
        </p:txBody>
      </p:sp>
      <p:sp>
        <p:nvSpPr>
          <p:cNvPr id="35" name="Shape 20"/>
          <p:cNvSpPr/>
          <p:nvPr/>
        </p:nvSpPr>
        <p:spPr>
          <a:xfrm>
            <a:off x="1333195" y="4109314"/>
            <a:ext cx="5067605" cy="780898"/>
          </a:xfrm>
          <a:prstGeom prst="roundRect">
            <a:avLst>
              <a:gd name="adj" fmla="val 3427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36" name="Text 21"/>
          <p:cNvSpPr txBox="1"/>
          <p:nvPr/>
        </p:nvSpPr>
        <p:spPr>
          <a:xfrm>
            <a:off x="1533449" y="4261104"/>
            <a:ext cx="478231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Baja la transparencia</a:t>
            </a:r>
            <a:endParaRPr lang="en-US" sz="1300" dirty="0"/>
          </a:p>
        </p:txBody>
      </p:sp>
      <p:sp>
        <p:nvSpPr>
          <p:cNvPr id="37" name="Text 22"/>
          <p:cNvSpPr txBox="1"/>
          <p:nvPr/>
        </p:nvSpPr>
        <p:spPr>
          <a:xfrm>
            <a:off x="1533449" y="4537253"/>
            <a:ext cx="47823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Redúcela al </a:t>
            </a:r>
            <a:r>
              <a:rPr lang="en-US" sz="10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30-40%</a:t>
            </a: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para que sea sutil.</a:t>
            </a:r>
            <a:endParaRPr lang="en-US" sz="1000" dirty="0"/>
          </a:p>
        </p:txBody>
      </p:sp>
      <p:pic>
        <p:nvPicPr>
          <p:cNvPr id="38" name="Image 13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71500" y="5233111"/>
            <a:ext cx="571500" cy="571500"/>
          </a:xfrm>
          <a:prstGeom prst="rect">
            <a:avLst/>
          </a:prstGeom>
        </p:spPr>
      </p:pic>
      <p:sp>
        <p:nvSpPr>
          <p:cNvPr id="39" name="Text 23"/>
          <p:cNvSpPr/>
          <p:nvPr/>
        </p:nvSpPr>
        <p:spPr>
          <a:xfrm>
            <a:off x="543154" y="5233111"/>
            <a:ext cx="62910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4</a:t>
            </a:r>
            <a:endParaRPr lang="en-US" sz="1800" dirty="0"/>
          </a:p>
        </p:txBody>
      </p:sp>
      <p:sp>
        <p:nvSpPr>
          <p:cNvPr id="40" name="Shape 24"/>
          <p:cNvSpPr/>
          <p:nvPr/>
        </p:nvSpPr>
        <p:spPr>
          <a:xfrm>
            <a:off x="1333195" y="5127955"/>
            <a:ext cx="5067605" cy="780898"/>
          </a:xfrm>
          <a:prstGeom prst="roundRect">
            <a:avLst>
              <a:gd name="adj" fmla="val 3427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41" name="Text 25"/>
          <p:cNvSpPr txBox="1"/>
          <p:nvPr/>
        </p:nvSpPr>
        <p:spPr>
          <a:xfrm>
            <a:off x="1533449" y="5280660"/>
            <a:ext cx="478231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Ancla a todo el vídeo</a:t>
            </a:r>
            <a:endParaRPr lang="en-US" sz="1300" dirty="0"/>
          </a:p>
        </p:txBody>
      </p:sp>
      <p:sp>
        <p:nvSpPr>
          <p:cNvPr id="42" name="Text 26"/>
          <p:cNvSpPr txBox="1"/>
          <p:nvPr/>
        </p:nvSpPr>
        <p:spPr>
          <a:xfrm>
            <a:off x="1533449" y="5556809"/>
            <a:ext cx="47823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Clic derecho &gt; Mostrar duración &gt; Estirar barra.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8858707" y="-1429207"/>
            <a:ext cx="4762195" cy="47621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-1429207" y="4476902"/>
            <a:ext cx="3810305" cy="3810305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571500" y="476402"/>
            <a:ext cx="11049610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Por qué cambia todo</a:t>
            </a:r>
            <a:endParaRPr lang="en-US" sz="3600" dirty="0"/>
          </a:p>
        </p:txBody>
      </p:sp>
      <p:sp>
        <p:nvSpPr>
          <p:cNvPr id="7" name="Text 3"/>
          <p:cNvSpPr txBox="1"/>
          <p:nvPr/>
        </p:nvSpPr>
        <p:spPr>
          <a:xfrm>
            <a:off x="609905" y="1074420"/>
            <a:ext cx="1097280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"El Kit de Marca convierte Canva en tu diseñador automático"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5352898" y="1946758"/>
            <a:ext cx="6172200" cy="914400"/>
          </a:xfrm>
          <a:prstGeom prst="roundRect">
            <a:avLst>
              <a:gd name="adj" fmla="val 333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39700" dist="508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9" name="Shape 5"/>
          <p:cNvSpPr/>
          <p:nvPr/>
        </p:nvSpPr>
        <p:spPr>
          <a:xfrm>
            <a:off x="5600700" y="2163470"/>
            <a:ext cx="476402" cy="476402"/>
          </a:xfrm>
          <a:prstGeom prst="roundRect">
            <a:avLst>
              <a:gd name="adj" fmla="val 92131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34202" y="2296973"/>
            <a:ext cx="209398" cy="209398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6267298" y="2147011"/>
            <a:ext cx="37344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Sin buscar colores cada vez</a:t>
            </a:r>
            <a:endParaRPr lang="en-US" sz="1300" dirty="0"/>
          </a:p>
        </p:txBody>
      </p:sp>
      <p:sp>
        <p:nvSpPr>
          <p:cNvPr id="12" name="Text 7"/>
          <p:cNvSpPr txBox="1"/>
          <p:nvPr/>
        </p:nvSpPr>
        <p:spPr>
          <a:xfrm>
            <a:off x="6267298" y="2442362"/>
            <a:ext cx="414406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Adiós a copiar y pegar códigos HEX manualmente.</a:t>
            </a:r>
            <a:endParaRPr lang="en-US" sz="1100" dirty="0"/>
          </a:p>
        </p:txBody>
      </p:sp>
      <p:sp>
        <p:nvSpPr>
          <p:cNvPr id="13" name="Shape 8"/>
          <p:cNvSpPr/>
          <p:nvPr/>
        </p:nvSpPr>
        <p:spPr>
          <a:xfrm>
            <a:off x="5352898" y="3094330"/>
            <a:ext cx="6172200" cy="914400"/>
          </a:xfrm>
          <a:prstGeom prst="roundRect">
            <a:avLst>
              <a:gd name="adj" fmla="val 333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39700" dist="508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4" name="Shape 9"/>
          <p:cNvSpPr/>
          <p:nvPr/>
        </p:nvSpPr>
        <p:spPr>
          <a:xfrm>
            <a:off x="5600700" y="3311042"/>
            <a:ext cx="476402" cy="476402"/>
          </a:xfrm>
          <a:prstGeom prst="roundRect">
            <a:avLst>
              <a:gd name="adj" fmla="val 92131"/>
            </a:avLst>
          </a:prstGeom>
          <a:solidFill>
            <a:srgbClr val="F3E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 t="-600" b="-600"/>
          <a:stretch/>
        </p:blipFill>
        <p:spPr>
          <a:xfrm>
            <a:off x="5747918" y="3444545"/>
            <a:ext cx="181051" cy="209398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6267298" y="3294583"/>
            <a:ext cx="3743554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Sin equivocarte de fuente</a:t>
            </a:r>
            <a:endParaRPr lang="en-US" sz="1300" dirty="0"/>
          </a:p>
        </p:txBody>
      </p:sp>
      <p:sp>
        <p:nvSpPr>
          <p:cNvPr id="17" name="Text 11"/>
          <p:cNvSpPr txBox="1"/>
          <p:nvPr/>
        </p:nvSpPr>
        <p:spPr>
          <a:xfrm>
            <a:off x="6267298" y="3589934"/>
            <a:ext cx="4288536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Siempre usarás la tipografía correcta de tu marca.</a:t>
            </a:r>
            <a:endParaRPr lang="en-US" sz="1100" dirty="0"/>
          </a:p>
        </p:txBody>
      </p:sp>
      <p:sp>
        <p:nvSpPr>
          <p:cNvPr id="18" name="Shape 12"/>
          <p:cNvSpPr/>
          <p:nvPr/>
        </p:nvSpPr>
        <p:spPr>
          <a:xfrm>
            <a:off x="5352898" y="4241902"/>
            <a:ext cx="6172200" cy="914400"/>
          </a:xfrm>
          <a:prstGeom prst="roundRect">
            <a:avLst>
              <a:gd name="adj" fmla="val 333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39700" dist="508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9" name="Shape 13"/>
          <p:cNvSpPr/>
          <p:nvPr/>
        </p:nvSpPr>
        <p:spPr>
          <a:xfrm>
            <a:off x="5600700" y="4458614"/>
            <a:ext cx="476402" cy="476402"/>
          </a:xfrm>
          <a:prstGeom prst="roundRect">
            <a:avLst>
              <a:gd name="adj" fmla="val 92131"/>
            </a:avLst>
          </a:prstGeom>
          <a:solidFill>
            <a:srgbClr val="FFFB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rcRect l="-1528" r="-1528"/>
          <a:stretch/>
        </p:blipFill>
        <p:spPr>
          <a:xfrm>
            <a:off x="5757977" y="4592117"/>
            <a:ext cx="161849" cy="209398"/>
          </a:xfrm>
          <a:prstGeom prst="rect">
            <a:avLst/>
          </a:prstGeom>
        </p:spPr>
      </p:pic>
      <p:sp>
        <p:nvSpPr>
          <p:cNvPr id="21" name="Text 14"/>
          <p:cNvSpPr txBox="1"/>
          <p:nvPr/>
        </p:nvSpPr>
        <p:spPr>
          <a:xfrm>
            <a:off x="6267298" y="4442155"/>
            <a:ext cx="43059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Ahorra horas de trabajo</a:t>
            </a:r>
            <a:endParaRPr lang="en-US" sz="1300" dirty="0"/>
          </a:p>
        </p:txBody>
      </p:sp>
      <p:sp>
        <p:nvSpPr>
          <p:cNvPr id="22" name="Text 15"/>
          <p:cNvSpPr txBox="1"/>
          <p:nvPr/>
        </p:nvSpPr>
        <p:spPr>
          <a:xfrm>
            <a:off x="6267298" y="4737506"/>
            <a:ext cx="482986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Lo que antes tomaba 10 minutos, ahora toma 10 segundos.</a:t>
            </a:r>
            <a:endParaRPr lang="en-US" sz="1100" dirty="0"/>
          </a:p>
        </p:txBody>
      </p:sp>
      <p:sp>
        <p:nvSpPr>
          <p:cNvPr id="23" name="Shape 16"/>
          <p:cNvSpPr/>
          <p:nvPr/>
        </p:nvSpPr>
        <p:spPr>
          <a:xfrm>
            <a:off x="5352898" y="5390388"/>
            <a:ext cx="6172200" cy="914400"/>
          </a:xfrm>
          <a:prstGeom prst="roundRect">
            <a:avLst>
              <a:gd name="adj" fmla="val 33333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39700" dist="508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4" name="Shape 17"/>
          <p:cNvSpPr/>
          <p:nvPr/>
        </p:nvSpPr>
        <p:spPr>
          <a:xfrm>
            <a:off x="5600700" y="5607101"/>
            <a:ext cx="476402" cy="476402"/>
          </a:xfrm>
          <a:prstGeom prst="roundRect">
            <a:avLst>
              <a:gd name="adj" fmla="val 92131"/>
            </a:avLst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rcRect l="-461" r="-461"/>
          <a:stretch/>
        </p:blipFill>
        <p:spPr>
          <a:xfrm>
            <a:off x="5719572" y="5740603"/>
            <a:ext cx="237744" cy="209398"/>
          </a:xfrm>
          <a:prstGeom prst="rect">
            <a:avLst/>
          </a:prstGeom>
        </p:spPr>
      </p:pic>
      <p:sp>
        <p:nvSpPr>
          <p:cNvPr id="26" name="Text 18"/>
          <p:cNvSpPr txBox="1"/>
          <p:nvPr/>
        </p:nvSpPr>
        <p:spPr>
          <a:xfrm>
            <a:off x="6267298" y="5589727"/>
            <a:ext cx="394380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Identidad profesional siempre</a:t>
            </a:r>
            <a:endParaRPr lang="en-US" sz="1300" dirty="0"/>
          </a:p>
        </p:txBody>
      </p:sp>
      <p:sp>
        <p:nvSpPr>
          <p:cNvPr id="27" name="Text 19"/>
          <p:cNvSpPr txBox="1"/>
          <p:nvPr/>
        </p:nvSpPr>
        <p:spPr>
          <a:xfrm>
            <a:off x="6267298" y="5885078"/>
            <a:ext cx="45153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Tus vídeos se verán coherentes, aunque tengas prisa.</a:t>
            </a:r>
            <a:endParaRPr lang="en-US" sz="1100" dirty="0"/>
          </a:p>
        </p:txBody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14400" y="2313432"/>
            <a:ext cx="3619195" cy="3619195"/>
          </a:xfrm>
          <a:prstGeom prst="rect">
            <a:avLst/>
          </a:prstGeom>
        </p:spPr>
      </p:pic>
      <p:pic>
        <p:nvPicPr>
          <p:cNvPr id="29" name="Image 7" descr="preencoded.png"/>
          <p:cNvPicPr>
            <a:picLocks noChangeAspect="1"/>
          </p:cNvPicPr>
          <p:nvPr/>
        </p:nvPicPr>
        <p:blipFill>
          <a:blip r:embed="rId10"/>
          <a:srcRect l="-16" r="-16"/>
          <a:stretch/>
        </p:blipFill>
        <p:spPr>
          <a:xfrm>
            <a:off x="2009851" y="3551530"/>
            <a:ext cx="1429207" cy="1143000"/>
          </a:xfrm>
          <a:prstGeom prst="rect">
            <a:avLst/>
          </a:prstGeom>
        </p:spPr>
      </p:pic>
      <p:pic>
        <p:nvPicPr>
          <p:cNvPr id="30" name="Image 8" descr="preencoded.png"/>
          <p:cNvPicPr>
            <a:picLocks noChangeAspect="1"/>
          </p:cNvPicPr>
          <p:nvPr/>
        </p:nvPicPr>
        <p:blipFill>
          <a:blip r:embed="rId11"/>
          <a:srcRect l="-152" r="-152"/>
          <a:stretch/>
        </p:blipFill>
        <p:spPr>
          <a:xfrm>
            <a:off x="3612794" y="2626157"/>
            <a:ext cx="1190549" cy="437998"/>
          </a:xfrm>
          <a:prstGeom prst="rect">
            <a:avLst/>
          </a:prstGeom>
        </p:spPr>
      </p:pic>
      <p:sp>
        <p:nvSpPr>
          <p:cNvPr id="31" name="Text 20"/>
          <p:cNvSpPr txBox="1"/>
          <p:nvPr/>
        </p:nvSpPr>
        <p:spPr>
          <a:xfrm>
            <a:off x="4060850" y="2626157"/>
            <a:ext cx="8001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Ahorro </a:t>
            </a:r>
            <a:endParaRPr lang="en-US" sz="1200" dirty="0"/>
          </a:p>
        </p:txBody>
      </p:sp>
      <p:pic>
        <p:nvPicPr>
          <p:cNvPr id="32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813048" y="2768803"/>
            <a:ext cx="152705" cy="152705"/>
          </a:xfrm>
          <a:prstGeom prst="rect">
            <a:avLst/>
          </a:prstGeom>
        </p:spPr>
      </p:pic>
      <p:pic>
        <p:nvPicPr>
          <p:cNvPr id="33" name="Image 10" descr="preencoded.png"/>
          <p:cNvPicPr>
            <a:picLocks noChangeAspect="1"/>
          </p:cNvPicPr>
          <p:nvPr/>
        </p:nvPicPr>
        <p:blipFill>
          <a:blip r:embed="rId13"/>
          <a:srcRect l="-63" r="-63"/>
          <a:stretch/>
        </p:blipFill>
        <p:spPr>
          <a:xfrm>
            <a:off x="552298" y="4903927"/>
            <a:ext cx="1552651" cy="437998"/>
          </a:xfrm>
          <a:prstGeom prst="rect">
            <a:avLst/>
          </a:prstGeom>
        </p:spPr>
      </p:pic>
      <p:sp>
        <p:nvSpPr>
          <p:cNvPr id="34" name="Text 21"/>
          <p:cNvSpPr txBox="1"/>
          <p:nvPr/>
        </p:nvSpPr>
        <p:spPr>
          <a:xfrm>
            <a:off x="1018642" y="4903927"/>
            <a:ext cx="1148486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Profesional </a:t>
            </a:r>
            <a:endParaRPr lang="en-US" sz="1200" dirty="0"/>
          </a:p>
        </p:txBody>
      </p:sp>
      <p:pic>
        <p:nvPicPr>
          <p:cNvPr id="35" name="Image 11" descr="preencoded.png"/>
          <p:cNvPicPr>
            <a:picLocks noChangeAspect="1"/>
          </p:cNvPicPr>
          <p:nvPr/>
        </p:nvPicPr>
        <p:blipFill>
          <a:blip r:embed="rId14"/>
          <a:srcRect l="-33" r="-33"/>
          <a:stretch/>
        </p:blipFill>
        <p:spPr>
          <a:xfrm>
            <a:off x="752551" y="5046574"/>
            <a:ext cx="171907" cy="152705"/>
          </a:xfrm>
          <a:prstGeom prst="rect">
            <a:avLst/>
          </a:prstGeom>
        </p:spPr>
      </p:pic>
      <p:pic>
        <p:nvPicPr>
          <p:cNvPr id="36" name="Image 12" descr="preencoded.png"/>
          <p:cNvPicPr>
            <a:picLocks noChangeAspect="1"/>
          </p:cNvPicPr>
          <p:nvPr/>
        </p:nvPicPr>
        <p:blipFill>
          <a:blip r:embed="rId15"/>
          <a:srcRect l="-55" r="-55"/>
          <a:stretch/>
        </p:blipFill>
        <p:spPr>
          <a:xfrm>
            <a:off x="743407" y="3063240"/>
            <a:ext cx="1181405" cy="437998"/>
          </a:xfrm>
          <a:prstGeom prst="rect">
            <a:avLst/>
          </a:prstGeom>
        </p:spPr>
      </p:pic>
      <p:sp>
        <p:nvSpPr>
          <p:cNvPr id="37" name="Text 22"/>
          <p:cNvSpPr txBox="1"/>
          <p:nvPr/>
        </p:nvSpPr>
        <p:spPr>
          <a:xfrm>
            <a:off x="1172261" y="3063240"/>
            <a:ext cx="81015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Rápido </a:t>
            </a:r>
            <a:endParaRPr lang="en-US" sz="1200" dirty="0"/>
          </a:p>
        </p:txBody>
      </p:sp>
      <p:pic>
        <p:nvPicPr>
          <p:cNvPr id="38" name="Image 13" descr="preencoded.png"/>
          <p:cNvPicPr>
            <a:picLocks noChangeAspect="1"/>
          </p:cNvPicPr>
          <p:nvPr/>
        </p:nvPicPr>
        <p:blipFill>
          <a:blip r:embed="rId16"/>
          <a:srcRect t="-43" b="-43"/>
          <a:stretch/>
        </p:blipFill>
        <p:spPr>
          <a:xfrm>
            <a:off x="942746" y="3205886"/>
            <a:ext cx="133502" cy="1527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" name="Shape 2"/>
          <p:cNvSpPr/>
          <p:nvPr/>
        </p:nvSpPr>
        <p:spPr>
          <a:xfrm>
            <a:off x="-1904695" y="-1904695"/>
            <a:ext cx="5715000" cy="5715000"/>
          </a:xfrm>
          <a:prstGeom prst="ellipse">
            <a:avLst/>
          </a:prstGeom>
          <a:solidFill>
            <a:srgbClr val="F3E5F5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" name="Shape 3"/>
          <p:cNvSpPr/>
          <p:nvPr/>
        </p:nvSpPr>
        <p:spPr>
          <a:xfrm>
            <a:off x="9334195" y="4000500"/>
            <a:ext cx="3810305" cy="3810305"/>
          </a:xfrm>
          <a:prstGeom prst="ellipse">
            <a:avLst/>
          </a:prstGeom>
          <a:solidFill>
            <a:srgbClr val="FFF9C4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6" name="Shape 4"/>
          <p:cNvSpPr/>
          <p:nvPr/>
        </p:nvSpPr>
        <p:spPr>
          <a:xfrm>
            <a:off x="5056632" y="889711"/>
            <a:ext cx="2085746" cy="352044"/>
          </a:xfrm>
          <a:prstGeom prst="roundRect">
            <a:avLst>
              <a:gd name="adj" fmla="val 259740"/>
            </a:avLst>
          </a:prstGeom>
          <a:solidFill>
            <a:srgbClr val="1E293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7" name="Text 5"/>
          <p:cNvSpPr/>
          <p:nvPr/>
        </p:nvSpPr>
        <p:spPr>
          <a:xfrm>
            <a:off x="5019142" y="889711"/>
            <a:ext cx="2162556" cy="3529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228600" tIns="76200" rIns="228600" bIns="76200" rtlCol="0" anchor="ctr"/>
          <a:lstStyle/>
          <a:p>
            <a:pPr marL="0" indent="0" algn="ctr">
              <a:buNone/>
            </a:pPr>
            <a:r>
              <a:rPr lang="en-US" sz="1000" b="1" kern="0" spc="113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Dinámica de Grupo</a:t>
            </a:r>
            <a:endParaRPr lang="en-US" sz="1000" dirty="0"/>
          </a:p>
        </p:txBody>
      </p:sp>
      <p:sp>
        <p:nvSpPr>
          <p:cNvPr id="8" name="Text 6"/>
          <p:cNvSpPr txBox="1"/>
          <p:nvPr/>
        </p:nvSpPr>
        <p:spPr>
          <a:xfrm>
            <a:off x="3087929" y="3147365"/>
            <a:ext cx="6020410" cy="1334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3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¿Tienes logo con</a:t>
            </a:r>
            <a:endParaRPr lang="en-US" sz="4300" dirty="0"/>
          </a:p>
          <a:p>
            <a:pPr marL="0" indent="0" algn="ctr">
              <a:buNone/>
            </a:pPr>
            <a:r>
              <a:rPr lang="en-US" sz="43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fondo transparente?</a:t>
            </a:r>
            <a:endParaRPr lang="en-US" sz="43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 t="-6" b="-6"/>
          <a:stretch/>
        </p:blipFill>
        <p:spPr>
          <a:xfrm>
            <a:off x="2523744" y="4854550"/>
            <a:ext cx="7144207" cy="1113739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2866644" y="5172761"/>
            <a:ext cx="476402" cy="476402"/>
          </a:xfrm>
          <a:prstGeom prst="roundRect">
            <a:avLst>
              <a:gd name="adj" fmla="val 92131"/>
            </a:avLst>
          </a:prstGeom>
          <a:solidFill>
            <a:srgbClr val="FFFB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 t="-45" b="-45"/>
          <a:stretch/>
        </p:blipFill>
        <p:spPr>
          <a:xfrm>
            <a:off x="2976372" y="5297119"/>
            <a:ext cx="256946" cy="228600"/>
          </a:xfrm>
          <a:prstGeom prst="rect">
            <a:avLst/>
          </a:prstGeom>
        </p:spPr>
      </p:pic>
      <p:sp>
        <p:nvSpPr>
          <p:cNvPr id="13" name="Text 9"/>
          <p:cNvSpPr txBox="1"/>
          <p:nvPr/>
        </p:nvSpPr>
        <p:spPr>
          <a:xfrm>
            <a:off x="3568902" y="5228539"/>
            <a:ext cx="5915254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7556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 no tienen, hacer mini demo de "Quita Fondos" con IA ahora mismo.</a:t>
            </a:r>
            <a:endParaRPr lang="en-US" sz="13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24805" y="1623974"/>
            <a:ext cx="1143000" cy="1143000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5410505" y="1509674"/>
            <a:ext cx="1371600" cy="1371600"/>
          </a:xfrm>
          <a:prstGeom prst="ellipse">
            <a:avLst/>
          </a:prstGeom>
          <a:noFill/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 l="-672" r="-672"/>
          <a:stretch/>
        </p:blipFill>
        <p:spPr>
          <a:xfrm>
            <a:off x="5915254" y="1956816"/>
            <a:ext cx="362102" cy="4764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051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952805" y="0"/>
            <a:ext cx="9144" cy="6858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11229746" y="0"/>
            <a:ext cx="9144" cy="685800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5524805" y="-1904695"/>
            <a:ext cx="7619695" cy="7619695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/>
        </p:blipFill>
        <p:spPr>
          <a:xfrm>
            <a:off x="-952805" y="2095805"/>
            <a:ext cx="6667805" cy="6667805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6">
            <a:alphaModFix amt="5000"/>
          </a:blip>
          <a:srcRect/>
          <a:stretch/>
        </p:blipFill>
        <p:spPr>
          <a:xfrm>
            <a:off x="6629400" y="838505"/>
            <a:ext cx="3810305" cy="3810305"/>
          </a:xfrm>
          <a:prstGeom prst="rect">
            <a:avLst/>
          </a:prstGeom>
        </p:spPr>
      </p:pic>
      <p:sp>
        <p:nvSpPr>
          <p:cNvPr id="9" name="Text 2"/>
          <p:cNvSpPr txBox="1"/>
          <p:nvPr/>
        </p:nvSpPr>
        <p:spPr>
          <a:xfrm>
            <a:off x="5291633" y="2011680"/>
            <a:ext cx="161208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300" dirty="0">
                <a:solidFill>
                  <a:srgbClr val="FFFFFF">
                    <a:alpha val="6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Capítulo 04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66160" y="2459736"/>
            <a:ext cx="5067605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700" b="1" kern="0" spc="-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EDICIÓN</a:t>
            </a:r>
            <a:endParaRPr lang="en-US" sz="6700" dirty="0"/>
          </a:p>
          <a:p>
            <a:pPr marL="0" indent="0" algn="ctr">
              <a:buNone/>
            </a:pPr>
            <a:r>
              <a:rPr lang="en-US" sz="6700" b="1" kern="0" spc="-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AVANZADA</a:t>
            </a:r>
            <a:endParaRPr lang="en-US" sz="6700" dirty="0"/>
          </a:p>
        </p:txBody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7"/>
          <a:srcRect t="-400" b="-400"/>
          <a:stretch/>
        </p:blipFill>
        <p:spPr>
          <a:xfrm>
            <a:off x="5524805" y="4459529"/>
            <a:ext cx="1143000" cy="57607"/>
          </a:xfrm>
          <a:prstGeom prst="rect">
            <a:avLst/>
          </a:prstGeom>
        </p:spPr>
      </p:pic>
      <p:sp>
        <p:nvSpPr>
          <p:cNvPr id="12" name="Text 4"/>
          <p:cNvSpPr txBox="1"/>
          <p:nvPr/>
        </p:nvSpPr>
        <p:spPr>
          <a:xfrm>
            <a:off x="3363163" y="4897526"/>
            <a:ext cx="5468112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Sin ser técnico.</a:t>
            </a:r>
            <a:r>
              <a:rPr lang="en-US" sz="24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Domina lo esencial: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rápido, preciso, sin tecnicismos.</a:t>
            </a:r>
            <a:endParaRPr lang="en-US" sz="2400" dirty="0"/>
          </a:p>
        </p:txBody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8"/>
          <a:srcRect t="-268" b="-268"/>
          <a:stretch/>
        </p:blipFill>
        <p:spPr>
          <a:xfrm>
            <a:off x="5829300" y="1129284"/>
            <a:ext cx="533095" cy="4764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" name="Shape 2"/>
          <p:cNvSpPr/>
          <p:nvPr/>
        </p:nvSpPr>
        <p:spPr>
          <a:xfrm>
            <a:off x="7429500" y="-1429207"/>
            <a:ext cx="5715000" cy="5715000"/>
          </a:xfrm>
          <a:prstGeom prst="ellipse">
            <a:avLst/>
          </a:prstGeom>
          <a:solidFill>
            <a:srgbClr val="F3E8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" name="Shape 3"/>
          <p:cNvSpPr/>
          <p:nvPr/>
        </p:nvSpPr>
        <p:spPr>
          <a:xfrm>
            <a:off x="-761695" y="4286707"/>
            <a:ext cx="3333902" cy="3333902"/>
          </a:xfrm>
          <a:prstGeom prst="ellipse">
            <a:avLst/>
          </a:prstGeom>
          <a:solidFill>
            <a:srgbClr val="FFF9C4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3" b="-3"/>
          <a:stretch/>
        </p:blipFill>
        <p:spPr>
          <a:xfrm>
            <a:off x="952805" y="2353666"/>
            <a:ext cx="4858207" cy="93360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190549" y="2553919"/>
            <a:ext cx="533095" cy="533095"/>
          </a:xfrm>
          <a:prstGeom prst="roundRect">
            <a:avLst>
              <a:gd name="adj" fmla="val 73511"/>
            </a:avLst>
          </a:prstGeom>
          <a:solidFill>
            <a:srgbClr val="F3E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 t="-45" b="-45"/>
          <a:stretch/>
        </p:blipFill>
        <p:spPr>
          <a:xfrm>
            <a:off x="1328623" y="2705710"/>
            <a:ext cx="256946" cy="228600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1914754" y="2649017"/>
            <a:ext cx="29855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2D374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Nueva línea de tiempo</a:t>
            </a:r>
            <a:endParaRPr lang="en-US" sz="18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rcRect t="-3" b="-3"/>
          <a:stretch/>
        </p:blipFill>
        <p:spPr>
          <a:xfrm>
            <a:off x="6381598" y="2353666"/>
            <a:ext cx="4858207" cy="933602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6620256" y="2553919"/>
            <a:ext cx="533095" cy="533095"/>
          </a:xfrm>
          <a:prstGeom prst="roundRect">
            <a:avLst>
              <a:gd name="adj" fmla="val 73511"/>
            </a:avLst>
          </a:prstGeom>
          <a:solidFill>
            <a:srgbClr val="E3F2F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72046" y="2705710"/>
            <a:ext cx="228600" cy="228600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7343546" y="2649017"/>
            <a:ext cx="295899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2D374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Kit de Marca en vídeo</a:t>
            </a:r>
            <a:endParaRPr lang="en-US" sz="18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3"/>
          <a:srcRect t="-3" b="-3"/>
          <a:stretch/>
        </p:blipFill>
        <p:spPr>
          <a:xfrm>
            <a:off x="952805" y="3572561"/>
            <a:ext cx="4858207" cy="933602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1190549" y="3772814"/>
            <a:ext cx="533095" cy="533095"/>
          </a:xfrm>
          <a:prstGeom prst="roundRect">
            <a:avLst>
              <a:gd name="adj" fmla="val 73511"/>
            </a:avLst>
          </a:prstGeom>
          <a:solidFill>
            <a:srgbClr val="E8F5E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343254" y="3925519"/>
            <a:ext cx="228600" cy="228600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1914754" y="3867912"/>
            <a:ext cx="284195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2D374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Estructura que vende</a:t>
            </a:r>
            <a:endParaRPr lang="en-US" sz="180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3"/>
          <a:srcRect t="-3" b="-3"/>
          <a:stretch/>
        </p:blipFill>
        <p:spPr>
          <a:xfrm>
            <a:off x="6381598" y="3572561"/>
            <a:ext cx="4858207" cy="933602"/>
          </a:xfrm>
          <a:prstGeom prst="rect">
            <a:avLst/>
          </a:prstGeom>
        </p:spPr>
      </p:pic>
      <p:sp>
        <p:nvSpPr>
          <p:cNvPr id="19" name="Shape 10"/>
          <p:cNvSpPr/>
          <p:nvPr/>
        </p:nvSpPr>
        <p:spPr>
          <a:xfrm>
            <a:off x="6620256" y="3772814"/>
            <a:ext cx="533095" cy="533095"/>
          </a:xfrm>
          <a:prstGeom prst="roundRect">
            <a:avLst>
              <a:gd name="adj" fmla="val 73511"/>
            </a:avLst>
          </a:prstGeom>
          <a:solidFill>
            <a:srgbClr val="FFF3E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7"/>
          <a:srcRect t="-45" b="-45"/>
          <a:stretch/>
        </p:blipFill>
        <p:spPr>
          <a:xfrm>
            <a:off x="6758330" y="3925519"/>
            <a:ext cx="256946" cy="228600"/>
          </a:xfrm>
          <a:prstGeom prst="rect">
            <a:avLst/>
          </a:prstGeom>
        </p:spPr>
      </p:pic>
      <p:sp>
        <p:nvSpPr>
          <p:cNvPr id="21" name="Text 11"/>
          <p:cNvSpPr txBox="1"/>
          <p:nvPr/>
        </p:nvSpPr>
        <p:spPr>
          <a:xfrm>
            <a:off x="7343546" y="3867912"/>
            <a:ext cx="270022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2D374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Magic Video (móvil)</a:t>
            </a:r>
            <a:endParaRPr lang="en-US" sz="1800" dirty="0"/>
          </a:p>
        </p:txBody>
      </p:sp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3"/>
          <a:srcRect t="-3" b="-3"/>
          <a:stretch/>
        </p:blipFill>
        <p:spPr>
          <a:xfrm>
            <a:off x="952805" y="4792370"/>
            <a:ext cx="4858207" cy="933602"/>
          </a:xfrm>
          <a:prstGeom prst="rect">
            <a:avLst/>
          </a:prstGeom>
        </p:spPr>
      </p:pic>
      <p:sp>
        <p:nvSpPr>
          <p:cNvPr id="23" name="Shape 12"/>
          <p:cNvSpPr/>
          <p:nvPr/>
        </p:nvSpPr>
        <p:spPr>
          <a:xfrm>
            <a:off x="1190549" y="4991710"/>
            <a:ext cx="533095" cy="533095"/>
          </a:xfrm>
          <a:prstGeom prst="roundRect">
            <a:avLst>
              <a:gd name="adj" fmla="val 73511"/>
            </a:avLst>
          </a:prstGeom>
          <a:solidFill>
            <a:srgbClr val="FCE4E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8"/>
          <a:srcRect l="-80" r="-80"/>
          <a:stretch/>
        </p:blipFill>
        <p:spPr>
          <a:xfrm>
            <a:off x="1314907" y="5144414"/>
            <a:ext cx="286207" cy="228600"/>
          </a:xfrm>
          <a:prstGeom prst="rect">
            <a:avLst/>
          </a:prstGeom>
        </p:spPr>
      </p:pic>
      <p:sp>
        <p:nvSpPr>
          <p:cNvPr id="25" name="Text 13"/>
          <p:cNvSpPr txBox="1"/>
          <p:nvPr/>
        </p:nvSpPr>
        <p:spPr>
          <a:xfrm>
            <a:off x="1914754" y="5086807"/>
            <a:ext cx="170901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2D374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Demo en vivo</a:t>
            </a:r>
            <a:endParaRPr lang="en-US" sz="1800" dirty="0"/>
          </a:p>
        </p:txBody>
      </p:sp>
      <p:pic>
        <p:nvPicPr>
          <p:cNvPr id="26" name="Image 10" descr="preencoded.png"/>
          <p:cNvPicPr>
            <a:picLocks noChangeAspect="1"/>
          </p:cNvPicPr>
          <p:nvPr/>
        </p:nvPicPr>
        <p:blipFill>
          <a:blip r:embed="rId3"/>
          <a:srcRect t="-3" b="-3"/>
          <a:stretch/>
        </p:blipFill>
        <p:spPr>
          <a:xfrm>
            <a:off x="6381598" y="4792370"/>
            <a:ext cx="4858207" cy="933602"/>
          </a:xfrm>
          <a:prstGeom prst="rect">
            <a:avLst/>
          </a:prstGeom>
        </p:spPr>
      </p:pic>
      <p:sp>
        <p:nvSpPr>
          <p:cNvPr id="27" name="Shape 14"/>
          <p:cNvSpPr/>
          <p:nvPr/>
        </p:nvSpPr>
        <p:spPr>
          <a:xfrm>
            <a:off x="6620256" y="4991710"/>
            <a:ext cx="533095" cy="533095"/>
          </a:xfrm>
          <a:prstGeom prst="roundRect">
            <a:avLst>
              <a:gd name="adj" fmla="val 73511"/>
            </a:avLst>
          </a:prstGeom>
          <a:solidFill>
            <a:srgbClr val="E0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8" name="Image 11" descr="preencoded.png"/>
          <p:cNvPicPr>
            <a:picLocks noChangeAspect="1"/>
          </p:cNvPicPr>
          <p:nvPr/>
        </p:nvPicPr>
        <p:blipFill>
          <a:blip r:embed="rId9"/>
          <a:srcRect l="-57" r="-57"/>
          <a:stretch/>
        </p:blipFill>
        <p:spPr>
          <a:xfrm>
            <a:off x="6786677" y="5144414"/>
            <a:ext cx="200254" cy="228600"/>
          </a:xfrm>
          <a:prstGeom prst="rect">
            <a:avLst/>
          </a:prstGeom>
        </p:spPr>
      </p:pic>
      <p:sp>
        <p:nvSpPr>
          <p:cNvPr id="29" name="Text 15"/>
          <p:cNvSpPr txBox="1"/>
          <p:nvPr/>
        </p:nvSpPr>
        <p:spPr>
          <a:xfrm>
            <a:off x="7343546" y="5086807"/>
            <a:ext cx="190469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2D374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Plan de 7 días</a:t>
            </a:r>
            <a:endParaRPr lang="en-US" sz="1800" dirty="0"/>
          </a:p>
        </p:txBody>
      </p:sp>
      <p:sp>
        <p:nvSpPr>
          <p:cNvPr id="30" name="Shape 16"/>
          <p:cNvSpPr/>
          <p:nvPr/>
        </p:nvSpPr>
        <p:spPr>
          <a:xfrm>
            <a:off x="952805" y="1132027"/>
            <a:ext cx="761695" cy="57607"/>
          </a:xfrm>
          <a:prstGeom prst="roundRect">
            <a:avLst>
              <a:gd name="adj" fmla="val 1587307"/>
            </a:avLst>
          </a:prstGeom>
          <a:solidFill>
            <a:srgbClr val="FFD6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1" name="Text 17"/>
          <p:cNvSpPr txBox="1"/>
          <p:nvPr/>
        </p:nvSpPr>
        <p:spPr>
          <a:xfrm>
            <a:off x="952805" y="1132027"/>
            <a:ext cx="1047811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900" b="1" kern="0" spc="-75" dirty="0">
                <a:solidFill>
                  <a:srgbClr val="1A1A1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Lo que vas a </a:t>
            </a:r>
            <a:r>
              <a:rPr lang="en-US" sz="3900" b="1" kern="0" spc="-75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aprender hoy</a:t>
            </a:r>
            <a:endParaRPr lang="en-US" sz="3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-952805" y="-1429207"/>
            <a:ext cx="4762195" cy="47621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9334195" y="4476902"/>
            <a:ext cx="3810305" cy="3810305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666598" y="476402"/>
            <a:ext cx="1085850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Trabajar con clips</a:t>
            </a:r>
            <a:endParaRPr lang="en-US" sz="3600" dirty="0"/>
          </a:p>
        </p:txBody>
      </p:sp>
      <p:sp>
        <p:nvSpPr>
          <p:cNvPr id="7" name="Text 3"/>
          <p:cNvSpPr txBox="1"/>
          <p:nvPr/>
        </p:nvSpPr>
        <p:spPr>
          <a:xfrm>
            <a:off x="705002" y="1120140"/>
            <a:ext cx="107826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 técnicas esenciales para editar rápido y limpio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l="-4" r="-4"/>
          <a:stretch/>
        </p:blipFill>
        <p:spPr>
          <a:xfrm>
            <a:off x="761695" y="2370125"/>
            <a:ext cx="3301898" cy="3619195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1984248" y="2760574"/>
            <a:ext cx="857707" cy="828446"/>
          </a:xfrm>
          <a:prstGeom prst="roundRect">
            <a:avLst>
              <a:gd name="adj" fmla="val 110375"/>
            </a:avLst>
          </a:prstGeom>
          <a:solidFill>
            <a:srgbClr val="F3E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241194" y="3002890"/>
            <a:ext cx="342900" cy="342900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1598371" y="3826764"/>
            <a:ext cx="163311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Dividir clips</a:t>
            </a:r>
            <a:endParaRPr lang="en-US" sz="1800" dirty="0"/>
          </a:p>
        </p:txBody>
      </p:sp>
      <p:sp>
        <p:nvSpPr>
          <p:cNvPr id="12" name="Text 6"/>
          <p:cNvSpPr txBox="1"/>
          <p:nvPr/>
        </p:nvSpPr>
        <p:spPr>
          <a:xfrm>
            <a:off x="1019556" y="4313225"/>
            <a:ext cx="279166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Corta partes vacías o errores. Selecciona el punto exacto y divide el vídeo en dos.</a:t>
            </a:r>
            <a:endParaRPr lang="en-US" sz="1200" dirty="0"/>
          </a:p>
        </p:txBody>
      </p:sp>
      <p:sp>
        <p:nvSpPr>
          <p:cNvPr id="13" name="Shape 7"/>
          <p:cNvSpPr/>
          <p:nvPr/>
        </p:nvSpPr>
        <p:spPr>
          <a:xfrm>
            <a:off x="1057046" y="5189220"/>
            <a:ext cx="2714854" cy="409651"/>
          </a:xfrm>
          <a:prstGeom prst="roundRect">
            <a:avLst>
              <a:gd name="adj" fmla="val 124585"/>
            </a:avLst>
          </a:prstGeom>
          <a:solidFill>
            <a:srgbClr val="F8FAFC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rcRect l="-1507" r="-1507"/>
          <a:stretch/>
        </p:blipFill>
        <p:spPr>
          <a:xfrm>
            <a:off x="1621231" y="5327294"/>
            <a:ext cx="85954" cy="133502"/>
          </a:xfrm>
          <a:prstGeom prst="rect">
            <a:avLst/>
          </a:prstGeom>
        </p:spPr>
      </p:pic>
      <p:sp>
        <p:nvSpPr>
          <p:cNvPr id="15" name="Text 8"/>
          <p:cNvSpPr txBox="1"/>
          <p:nvPr/>
        </p:nvSpPr>
        <p:spPr>
          <a:xfrm>
            <a:off x="1754734" y="5189220"/>
            <a:ext cx="1485900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7556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Clic derecho &gt; Dividir</a:t>
            </a:r>
            <a:endParaRPr lang="en-US" sz="10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rcRect l="-2" r="-2"/>
          <a:stretch/>
        </p:blipFill>
        <p:spPr>
          <a:xfrm>
            <a:off x="4444898" y="2370125"/>
            <a:ext cx="3301898" cy="3619195"/>
          </a:xfrm>
          <a:prstGeom prst="rect">
            <a:avLst/>
          </a:prstGeom>
        </p:spPr>
      </p:pic>
      <p:sp>
        <p:nvSpPr>
          <p:cNvPr id="17" name="Shape 9"/>
          <p:cNvSpPr/>
          <p:nvPr/>
        </p:nvSpPr>
        <p:spPr>
          <a:xfrm>
            <a:off x="5667451" y="2760574"/>
            <a:ext cx="857707" cy="828446"/>
          </a:xfrm>
          <a:prstGeom prst="roundRect">
            <a:avLst>
              <a:gd name="adj" fmla="val 110375"/>
            </a:avLst>
          </a:prstGeom>
          <a:solidFill>
            <a:srgbClr val="FFFB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924398" y="3002890"/>
            <a:ext cx="342900" cy="342900"/>
          </a:xfrm>
          <a:prstGeom prst="rect">
            <a:avLst/>
          </a:prstGeom>
        </p:spPr>
      </p:pic>
      <p:sp>
        <p:nvSpPr>
          <p:cNvPr id="19" name="Text 10"/>
          <p:cNvSpPr txBox="1"/>
          <p:nvPr/>
        </p:nvSpPr>
        <p:spPr>
          <a:xfrm>
            <a:off x="4923130" y="3826764"/>
            <a:ext cx="234726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Ajustar duración</a:t>
            </a:r>
            <a:endParaRPr lang="en-US" sz="1800" dirty="0"/>
          </a:p>
        </p:txBody>
      </p:sp>
      <p:sp>
        <p:nvSpPr>
          <p:cNvPr id="20" name="Text 11"/>
          <p:cNvSpPr txBox="1"/>
          <p:nvPr/>
        </p:nvSpPr>
        <p:spPr>
          <a:xfrm>
            <a:off x="4701845" y="4313225"/>
            <a:ext cx="279166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Cambia el inicio o fin del clip sin cortar. Ideal para ajustar al ritmo de la música.</a:t>
            </a:r>
            <a:endParaRPr lang="en-US" sz="1200" dirty="0"/>
          </a:p>
        </p:txBody>
      </p:sp>
      <p:sp>
        <p:nvSpPr>
          <p:cNvPr id="21" name="Shape 12"/>
          <p:cNvSpPr/>
          <p:nvPr/>
        </p:nvSpPr>
        <p:spPr>
          <a:xfrm>
            <a:off x="4740250" y="5189220"/>
            <a:ext cx="2714854" cy="409651"/>
          </a:xfrm>
          <a:prstGeom prst="roundRect">
            <a:avLst>
              <a:gd name="adj" fmla="val 124585"/>
            </a:avLst>
          </a:prstGeom>
          <a:solidFill>
            <a:srgbClr val="F8FAFC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rcRect t="-1100" b="-1100"/>
          <a:stretch/>
        </p:blipFill>
        <p:spPr>
          <a:xfrm>
            <a:off x="5352898" y="5327294"/>
            <a:ext cx="114300" cy="133502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5514746" y="5189220"/>
            <a:ext cx="1353312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7556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Arrastra los bordes</a:t>
            </a:r>
            <a:endParaRPr lang="en-US" sz="1000" dirty="0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8"/>
          <a:srcRect l="-2" r="-2"/>
          <a:stretch/>
        </p:blipFill>
        <p:spPr>
          <a:xfrm>
            <a:off x="8128102" y="2370125"/>
            <a:ext cx="3301898" cy="3619195"/>
          </a:xfrm>
          <a:prstGeom prst="rect">
            <a:avLst/>
          </a:prstGeom>
        </p:spPr>
      </p:pic>
      <p:sp>
        <p:nvSpPr>
          <p:cNvPr id="25" name="Shape 14"/>
          <p:cNvSpPr/>
          <p:nvPr/>
        </p:nvSpPr>
        <p:spPr>
          <a:xfrm>
            <a:off x="9350654" y="2760574"/>
            <a:ext cx="857707" cy="828446"/>
          </a:xfrm>
          <a:prstGeom prst="roundRect">
            <a:avLst>
              <a:gd name="adj" fmla="val 110375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11"/>
          <a:srcRect l="-743" r="-743"/>
          <a:stretch/>
        </p:blipFill>
        <p:spPr>
          <a:xfrm>
            <a:off x="9626803" y="3002890"/>
            <a:ext cx="304495" cy="342900"/>
          </a:xfrm>
          <a:prstGeom prst="rect">
            <a:avLst/>
          </a:prstGeom>
        </p:spPr>
      </p:pic>
      <p:sp>
        <p:nvSpPr>
          <p:cNvPr id="27" name="Text 15"/>
          <p:cNvSpPr txBox="1"/>
          <p:nvPr/>
        </p:nvSpPr>
        <p:spPr>
          <a:xfrm>
            <a:off x="9121140" y="3826764"/>
            <a:ext cx="132405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Velocidad</a:t>
            </a:r>
            <a:endParaRPr lang="en-US" sz="1800" dirty="0"/>
          </a:p>
        </p:txBody>
      </p:sp>
      <p:sp>
        <p:nvSpPr>
          <p:cNvPr id="28" name="Text 16"/>
          <p:cNvSpPr txBox="1"/>
          <p:nvPr/>
        </p:nvSpPr>
        <p:spPr>
          <a:xfrm>
            <a:off x="8385048" y="4313225"/>
            <a:ext cx="279166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Acelera procesos largos (2x) o crea cámara lenta (0.5x) para momentos emotivos.</a:t>
            </a:r>
            <a:endParaRPr lang="en-US" sz="1200" dirty="0"/>
          </a:p>
        </p:txBody>
      </p:sp>
      <p:sp>
        <p:nvSpPr>
          <p:cNvPr id="29" name="Shape 17"/>
          <p:cNvSpPr/>
          <p:nvPr/>
        </p:nvSpPr>
        <p:spPr>
          <a:xfrm>
            <a:off x="8423453" y="5189220"/>
            <a:ext cx="2714854" cy="409651"/>
          </a:xfrm>
          <a:prstGeom prst="roundRect">
            <a:avLst>
              <a:gd name="adj" fmla="val 124585"/>
            </a:avLst>
          </a:prstGeom>
          <a:solidFill>
            <a:srgbClr val="F8FAFC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071762" y="5327294"/>
            <a:ext cx="133502" cy="133502"/>
          </a:xfrm>
          <a:prstGeom prst="rect">
            <a:avLst/>
          </a:prstGeom>
        </p:spPr>
      </p:pic>
      <p:sp>
        <p:nvSpPr>
          <p:cNvPr id="31" name="Text 18"/>
          <p:cNvSpPr txBox="1"/>
          <p:nvPr/>
        </p:nvSpPr>
        <p:spPr>
          <a:xfrm>
            <a:off x="9252814" y="5189220"/>
            <a:ext cx="1267358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7556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Menú &gt; Velocidad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-952805" y="2572207"/>
            <a:ext cx="5715000" cy="5715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9334195" y="-952805"/>
            <a:ext cx="3810305" cy="3810305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571500" y="1698955"/>
            <a:ext cx="4438498" cy="11814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Trabajar con audio</a:t>
            </a:r>
            <a:endParaRPr lang="en-US" sz="4200" dirty="0"/>
          </a:p>
        </p:txBody>
      </p:sp>
      <p:sp>
        <p:nvSpPr>
          <p:cNvPr id="7" name="Text 3"/>
          <p:cNvSpPr txBox="1"/>
          <p:nvPr/>
        </p:nvSpPr>
        <p:spPr>
          <a:xfrm>
            <a:off x="571500" y="3063240"/>
            <a:ext cx="38862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El 50% de un buen vídeo es que se escuche bien. Domina estas 5 claves.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571500" y="4872838"/>
            <a:ext cx="114300" cy="286207"/>
          </a:xfrm>
          <a:prstGeom prst="roundRect">
            <a:avLst>
              <a:gd name="adj" fmla="val 800000"/>
            </a:avLst>
          </a:prstGeom>
          <a:solidFill>
            <a:srgbClr val="E9D5FF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9" name="Shape 5"/>
          <p:cNvSpPr/>
          <p:nvPr/>
        </p:nvSpPr>
        <p:spPr>
          <a:xfrm>
            <a:off x="761695" y="4682642"/>
            <a:ext cx="114300" cy="476402"/>
          </a:xfrm>
          <a:prstGeom prst="roundRect">
            <a:avLst>
              <a:gd name="adj" fmla="val 800000"/>
            </a:avLst>
          </a:prstGeom>
          <a:solidFill>
            <a:srgbClr val="D8B4FE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>
            <a:alphaModFix amt="80000"/>
          </a:blip>
          <a:srcRect l="-20" r="-20"/>
          <a:stretch/>
        </p:blipFill>
        <p:spPr>
          <a:xfrm>
            <a:off x="952805" y="4396435"/>
            <a:ext cx="114300" cy="76169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1143000" y="4777740"/>
            <a:ext cx="114300" cy="381305"/>
          </a:xfrm>
          <a:prstGeom prst="roundRect">
            <a:avLst>
              <a:gd name="adj" fmla="val 800000"/>
            </a:avLst>
          </a:prstGeom>
          <a:solidFill>
            <a:srgbClr val="A855F7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>
            <a:alphaModFix amt="80000"/>
          </a:blip>
          <a:srcRect t="-27" b="-27"/>
          <a:stretch/>
        </p:blipFill>
        <p:spPr>
          <a:xfrm>
            <a:off x="1333195" y="4301338"/>
            <a:ext cx="114300" cy="857707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1524305" y="4587545"/>
            <a:ext cx="114300" cy="571500"/>
          </a:xfrm>
          <a:prstGeom prst="roundRect">
            <a:avLst>
              <a:gd name="adj" fmla="val 800000"/>
            </a:avLst>
          </a:prstGeom>
          <a:solidFill>
            <a:srgbClr val="9333EA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>
            <a:alphaModFix amt="80000"/>
          </a:blip>
          <a:srcRect t="-16" b="-16"/>
          <a:stretch/>
        </p:blipFill>
        <p:spPr>
          <a:xfrm>
            <a:off x="1714500" y="4206240"/>
            <a:ext cx="114300" cy="952805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>
            <a:alphaModFix amt="80000"/>
          </a:blip>
          <a:srcRect l="-11" r="-11"/>
          <a:stretch/>
        </p:blipFill>
        <p:spPr>
          <a:xfrm>
            <a:off x="1904695" y="4491533"/>
            <a:ext cx="114300" cy="666598"/>
          </a:xfrm>
          <a:prstGeom prst="rect">
            <a:avLst/>
          </a:prstGeom>
        </p:spPr>
      </p:pic>
      <p:sp>
        <p:nvSpPr>
          <p:cNvPr id="16" name="Shape 8"/>
          <p:cNvSpPr/>
          <p:nvPr/>
        </p:nvSpPr>
        <p:spPr>
          <a:xfrm>
            <a:off x="2095805" y="4777740"/>
            <a:ext cx="114300" cy="381305"/>
          </a:xfrm>
          <a:prstGeom prst="roundRect">
            <a:avLst>
              <a:gd name="adj" fmla="val 800000"/>
            </a:avLst>
          </a:prstGeom>
          <a:solidFill>
            <a:srgbClr val="A855F7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7" name="Shape 9"/>
          <p:cNvSpPr/>
          <p:nvPr/>
        </p:nvSpPr>
        <p:spPr>
          <a:xfrm>
            <a:off x="2286000" y="4967935"/>
            <a:ext cx="114300" cy="190195"/>
          </a:xfrm>
          <a:prstGeom prst="roundRect">
            <a:avLst>
              <a:gd name="adj" fmla="val 800000"/>
            </a:avLst>
          </a:prstGeom>
          <a:solidFill>
            <a:srgbClr val="D8B4FE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8" name="Shape 10"/>
          <p:cNvSpPr/>
          <p:nvPr/>
        </p:nvSpPr>
        <p:spPr>
          <a:xfrm>
            <a:off x="5219395" y="-19202"/>
            <a:ext cx="6400800" cy="1257300"/>
          </a:xfrm>
          <a:prstGeom prst="roundRect">
            <a:avLst>
              <a:gd name="adj" fmla="val 17631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39700" dist="381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9" name="Shape 11"/>
          <p:cNvSpPr/>
          <p:nvPr/>
        </p:nvSpPr>
        <p:spPr>
          <a:xfrm>
            <a:off x="5419649" y="133502"/>
            <a:ext cx="476402" cy="476402"/>
          </a:xfrm>
          <a:prstGeom prst="roundRect">
            <a:avLst>
              <a:gd name="adj" fmla="val 92131"/>
            </a:avLst>
          </a:prstGeom>
          <a:solidFill>
            <a:srgbClr val="F3E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562295" y="276149"/>
            <a:ext cx="190195" cy="190195"/>
          </a:xfrm>
          <a:prstGeom prst="rect">
            <a:avLst/>
          </a:prstGeom>
        </p:spPr>
      </p:pic>
      <p:sp>
        <p:nvSpPr>
          <p:cNvPr id="21" name="Text 12"/>
          <p:cNvSpPr txBox="1"/>
          <p:nvPr/>
        </p:nvSpPr>
        <p:spPr>
          <a:xfrm>
            <a:off x="5419649" y="609905"/>
            <a:ext cx="121158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Mover pista</a:t>
            </a:r>
            <a:endParaRPr lang="en-US" sz="1300" dirty="0"/>
          </a:p>
        </p:txBody>
      </p:sp>
      <p:sp>
        <p:nvSpPr>
          <p:cNvPr id="22" name="Text 13"/>
          <p:cNvSpPr txBox="1"/>
          <p:nvPr/>
        </p:nvSpPr>
        <p:spPr>
          <a:xfrm>
            <a:off x="5419649" y="886054"/>
            <a:ext cx="61155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Arrastra la onda para que la canción empiece en el punto de mayor energía.</a:t>
            </a:r>
            <a:endParaRPr lang="en-US" sz="1000" dirty="0"/>
          </a:p>
        </p:txBody>
      </p:sp>
      <p:sp>
        <p:nvSpPr>
          <p:cNvPr id="23" name="Shape 14"/>
          <p:cNvSpPr/>
          <p:nvPr/>
        </p:nvSpPr>
        <p:spPr>
          <a:xfrm>
            <a:off x="5219395" y="1390802"/>
            <a:ext cx="6400800" cy="1257300"/>
          </a:xfrm>
          <a:prstGeom prst="roundRect">
            <a:avLst>
              <a:gd name="adj" fmla="val 17631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39700" dist="381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4" name="Shape 15"/>
          <p:cNvSpPr/>
          <p:nvPr/>
        </p:nvSpPr>
        <p:spPr>
          <a:xfrm>
            <a:off x="5419649" y="1543507"/>
            <a:ext cx="476402" cy="476402"/>
          </a:xfrm>
          <a:prstGeom prst="roundRect">
            <a:avLst>
              <a:gd name="adj" fmla="val 92131"/>
            </a:avLst>
          </a:prstGeom>
          <a:solidFill>
            <a:srgbClr val="FFFB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538521" y="1686154"/>
            <a:ext cx="237744" cy="190195"/>
          </a:xfrm>
          <a:prstGeom prst="rect">
            <a:avLst/>
          </a:prstGeom>
        </p:spPr>
      </p:pic>
      <p:sp>
        <p:nvSpPr>
          <p:cNvPr id="26" name="Text 16"/>
          <p:cNvSpPr txBox="1"/>
          <p:nvPr/>
        </p:nvSpPr>
        <p:spPr>
          <a:xfrm>
            <a:off x="5419649" y="2018995"/>
            <a:ext cx="611550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Ajustar volumen</a:t>
            </a:r>
            <a:endParaRPr lang="en-US" sz="1300" dirty="0"/>
          </a:p>
        </p:txBody>
      </p:sp>
      <p:sp>
        <p:nvSpPr>
          <p:cNvPr id="27" name="Text 17"/>
          <p:cNvSpPr txBox="1"/>
          <p:nvPr/>
        </p:nvSpPr>
        <p:spPr>
          <a:xfrm>
            <a:off x="5419649" y="2295144"/>
            <a:ext cx="61155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Música de fondo: </a:t>
            </a:r>
            <a:r>
              <a:rPr lang="en-US" sz="10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10-15%</a:t>
            </a: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. Voz hablada: </a:t>
            </a:r>
            <a:r>
              <a:rPr lang="en-US" sz="10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100%</a:t>
            </a: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.</a:t>
            </a:r>
            <a:endParaRPr lang="en-US" sz="1000" dirty="0"/>
          </a:p>
        </p:txBody>
      </p:sp>
      <p:sp>
        <p:nvSpPr>
          <p:cNvPr id="28" name="Shape 18"/>
          <p:cNvSpPr/>
          <p:nvPr/>
        </p:nvSpPr>
        <p:spPr>
          <a:xfrm>
            <a:off x="5219395" y="2800807"/>
            <a:ext cx="6400800" cy="1257300"/>
          </a:xfrm>
          <a:prstGeom prst="roundRect">
            <a:avLst>
              <a:gd name="adj" fmla="val 17631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39700" dist="381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9" name="Shape 19"/>
          <p:cNvSpPr/>
          <p:nvPr/>
        </p:nvSpPr>
        <p:spPr>
          <a:xfrm>
            <a:off x="5419649" y="2952598"/>
            <a:ext cx="476402" cy="476402"/>
          </a:xfrm>
          <a:prstGeom prst="roundRect">
            <a:avLst>
              <a:gd name="adj" fmla="val 92131"/>
            </a:avLst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0" name="Image 8" descr="preencoded.png"/>
          <p:cNvPicPr>
            <a:picLocks noChangeAspect="1"/>
          </p:cNvPicPr>
          <p:nvPr/>
        </p:nvPicPr>
        <p:blipFill>
          <a:blip r:embed="rId11"/>
          <a:srcRect l="-1282" r="-1282"/>
          <a:stretch/>
        </p:blipFill>
        <p:spPr>
          <a:xfrm>
            <a:off x="5548579" y="3095244"/>
            <a:ext cx="219456" cy="190195"/>
          </a:xfrm>
          <a:prstGeom prst="rect">
            <a:avLst/>
          </a:prstGeom>
        </p:spPr>
      </p:pic>
      <p:sp>
        <p:nvSpPr>
          <p:cNvPr id="31" name="Text 20"/>
          <p:cNvSpPr txBox="1"/>
          <p:nvPr/>
        </p:nvSpPr>
        <p:spPr>
          <a:xfrm>
            <a:off x="5419649" y="3429000"/>
            <a:ext cx="611550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Silenciar clip de vídeo</a:t>
            </a:r>
            <a:endParaRPr lang="en-US" sz="1300" dirty="0"/>
          </a:p>
        </p:txBody>
      </p:sp>
      <p:sp>
        <p:nvSpPr>
          <p:cNvPr id="32" name="Text 21"/>
          <p:cNvSpPr txBox="1"/>
          <p:nvPr/>
        </p:nvSpPr>
        <p:spPr>
          <a:xfrm>
            <a:off x="5419649" y="3705149"/>
            <a:ext cx="61155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Elimina el ruido ambiental o aire de tus clips grabados con el móvil.</a:t>
            </a:r>
            <a:endParaRPr lang="en-US" sz="1000" dirty="0"/>
          </a:p>
        </p:txBody>
      </p:sp>
      <p:sp>
        <p:nvSpPr>
          <p:cNvPr id="33" name="Shape 22"/>
          <p:cNvSpPr/>
          <p:nvPr/>
        </p:nvSpPr>
        <p:spPr>
          <a:xfrm>
            <a:off x="5219395" y="4209898"/>
            <a:ext cx="6400800" cy="1257300"/>
          </a:xfrm>
          <a:prstGeom prst="roundRect">
            <a:avLst>
              <a:gd name="adj" fmla="val 17631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39700" dist="381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34" name="Shape 23"/>
          <p:cNvSpPr/>
          <p:nvPr/>
        </p:nvSpPr>
        <p:spPr>
          <a:xfrm>
            <a:off x="5419649" y="4362602"/>
            <a:ext cx="476402" cy="476402"/>
          </a:xfrm>
          <a:prstGeom prst="roundRect">
            <a:avLst>
              <a:gd name="adj" fmla="val 92131"/>
            </a:avLst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5" name="Image 9" descr="preencoded.png"/>
          <p:cNvPicPr>
            <a:picLocks noChangeAspect="1"/>
          </p:cNvPicPr>
          <p:nvPr/>
        </p:nvPicPr>
        <p:blipFill>
          <a:blip r:embed="rId12"/>
          <a:srcRect l="-1282" r="-1282"/>
          <a:stretch/>
        </p:blipFill>
        <p:spPr>
          <a:xfrm>
            <a:off x="5548579" y="4505249"/>
            <a:ext cx="219456" cy="190195"/>
          </a:xfrm>
          <a:prstGeom prst="rect">
            <a:avLst/>
          </a:prstGeom>
        </p:spPr>
      </p:pic>
      <p:sp>
        <p:nvSpPr>
          <p:cNvPr id="36" name="Text 24"/>
          <p:cNvSpPr txBox="1"/>
          <p:nvPr/>
        </p:nvSpPr>
        <p:spPr>
          <a:xfrm>
            <a:off x="5419649" y="4839005"/>
            <a:ext cx="611550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Efectos de sonido</a:t>
            </a:r>
            <a:endParaRPr lang="en-US" sz="1300" dirty="0"/>
          </a:p>
        </p:txBody>
      </p:sp>
      <p:sp>
        <p:nvSpPr>
          <p:cNvPr id="37" name="Text 25"/>
          <p:cNvSpPr txBox="1"/>
          <p:nvPr/>
        </p:nvSpPr>
        <p:spPr>
          <a:xfrm>
            <a:off x="5419649" y="5115154"/>
            <a:ext cx="61155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Busca "Pop", "Whoosh" o "Ding" en Elementos &gt; Audio.</a:t>
            </a:r>
            <a:endParaRPr lang="en-US" sz="1000" dirty="0"/>
          </a:p>
        </p:txBody>
      </p:sp>
      <p:sp>
        <p:nvSpPr>
          <p:cNvPr id="38" name="Shape 26"/>
          <p:cNvSpPr/>
          <p:nvPr/>
        </p:nvSpPr>
        <p:spPr>
          <a:xfrm>
            <a:off x="5219395" y="5619902"/>
            <a:ext cx="6400800" cy="1257300"/>
          </a:xfrm>
          <a:prstGeom prst="roundRect">
            <a:avLst>
              <a:gd name="adj" fmla="val 17631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39700" dist="381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39" name="Shape 27"/>
          <p:cNvSpPr/>
          <p:nvPr/>
        </p:nvSpPr>
        <p:spPr>
          <a:xfrm>
            <a:off x="5419649" y="5772607"/>
            <a:ext cx="476402" cy="476402"/>
          </a:xfrm>
          <a:prstGeom prst="roundRect">
            <a:avLst>
              <a:gd name="adj" fmla="val 92131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0" name="Image 10" descr="preencoded.png"/>
          <p:cNvPicPr>
            <a:picLocks noChangeAspect="1"/>
          </p:cNvPicPr>
          <p:nvPr/>
        </p:nvPicPr>
        <p:blipFill>
          <a:blip r:embed="rId13"/>
          <a:srcRect l="-1648" r="-1648"/>
          <a:stretch/>
        </p:blipFill>
        <p:spPr>
          <a:xfrm>
            <a:off x="5572354" y="5915254"/>
            <a:ext cx="171907" cy="190195"/>
          </a:xfrm>
          <a:prstGeom prst="rect">
            <a:avLst/>
          </a:prstGeom>
        </p:spPr>
      </p:pic>
      <p:sp>
        <p:nvSpPr>
          <p:cNvPr id="41" name="Text 28"/>
          <p:cNvSpPr txBox="1"/>
          <p:nvPr/>
        </p:nvSpPr>
        <p:spPr>
          <a:xfrm>
            <a:off x="5419649" y="6248095"/>
            <a:ext cx="283372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Sincronización (Beat Sync)</a:t>
            </a:r>
            <a:endParaRPr lang="en-US" sz="1300" dirty="0"/>
          </a:p>
        </p:txBody>
      </p:sp>
      <p:sp>
        <p:nvSpPr>
          <p:cNvPr id="42" name="Shape 29"/>
          <p:cNvSpPr/>
          <p:nvPr/>
        </p:nvSpPr>
        <p:spPr>
          <a:xfrm>
            <a:off x="7893101" y="6270041"/>
            <a:ext cx="371246" cy="219456"/>
          </a:xfrm>
          <a:prstGeom prst="roundRect">
            <a:avLst>
              <a:gd name="adj" fmla="val 217391"/>
            </a:avLst>
          </a:prstGeom>
          <a:solidFill>
            <a:srgbClr val="1E293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3" name="Text 30"/>
          <p:cNvSpPr txBox="1"/>
          <p:nvPr/>
        </p:nvSpPr>
        <p:spPr>
          <a:xfrm>
            <a:off x="7893101" y="6270041"/>
            <a:ext cx="428854" cy="2194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25400" rIns="76200" bIns="2540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</a:t>
            </a:r>
            <a:endParaRPr lang="en-US" sz="800" dirty="0"/>
          </a:p>
        </p:txBody>
      </p:sp>
      <p:sp>
        <p:nvSpPr>
          <p:cNvPr id="44" name="Text 31"/>
          <p:cNvSpPr txBox="1"/>
          <p:nvPr/>
        </p:nvSpPr>
        <p:spPr>
          <a:xfrm>
            <a:off x="5419649" y="6524244"/>
            <a:ext cx="61155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Ajusta automáticamente los cortes de vídeo al ritmo de la música.</a:t>
            </a:r>
            <a:endParaRPr lang="en-US" sz="1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-952805" y="-952805"/>
            <a:ext cx="4762195" cy="47621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7429500" y="2095805"/>
            <a:ext cx="5715000" cy="5715000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761695" y="1763878"/>
            <a:ext cx="3724351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Trucos de</a:t>
            </a:r>
            <a:endParaRPr lang="en-US" sz="4200" dirty="0"/>
          </a:p>
        </p:txBody>
      </p:sp>
      <p:sp>
        <p:nvSpPr>
          <p:cNvPr id="7" name="Text 3"/>
          <p:cNvSpPr txBox="1"/>
          <p:nvPr/>
        </p:nvSpPr>
        <p:spPr>
          <a:xfrm>
            <a:off x="761695" y="2350922"/>
            <a:ext cx="4159606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timeline </a:t>
            </a:r>
            <a:r>
              <a:rPr lang="en-US" sz="42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</a:t>
            </a:r>
            <a:endParaRPr lang="en-US" sz="4200" dirty="0"/>
          </a:p>
        </p:txBody>
      </p:sp>
      <p:sp>
        <p:nvSpPr>
          <p:cNvPr id="8" name="Text 4"/>
          <p:cNvSpPr txBox="1"/>
          <p:nvPr/>
        </p:nvSpPr>
        <p:spPr>
          <a:xfrm>
            <a:off x="761695" y="3175711"/>
            <a:ext cx="3258007" cy="8293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Estos 4 hábitos separan a los principiantes de los editores profesionales en Canva.</a:t>
            </a:r>
            <a:endParaRPr lang="en-US" sz="13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l="-16" r="-16"/>
          <a:stretch/>
        </p:blipFill>
        <p:spPr>
          <a:xfrm>
            <a:off x="761695" y="4379062"/>
            <a:ext cx="2559406" cy="714146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 t="-45" b="-45"/>
          <a:stretch/>
        </p:blipFill>
        <p:spPr>
          <a:xfrm>
            <a:off x="1000354" y="4622292"/>
            <a:ext cx="256946" cy="228600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1399946" y="4522622"/>
            <a:ext cx="176296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Tip rápido: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399946" y="4721962"/>
            <a:ext cx="17629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Usa atajos de teclado</a:t>
            </a:r>
            <a:endParaRPr lang="en-US" sz="1000" dirty="0"/>
          </a:p>
        </p:txBody>
      </p:sp>
      <p:sp>
        <p:nvSpPr>
          <p:cNvPr id="13" name="Shape 7"/>
          <p:cNvSpPr/>
          <p:nvPr/>
        </p:nvSpPr>
        <p:spPr>
          <a:xfrm>
            <a:off x="4867351" y="1005840"/>
            <a:ext cx="6562649" cy="1076249"/>
          </a:xfrm>
          <a:prstGeom prst="roundRect">
            <a:avLst>
              <a:gd name="adj" fmla="val 2406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4" name="Shape 8"/>
          <p:cNvSpPr/>
          <p:nvPr/>
        </p:nvSpPr>
        <p:spPr>
          <a:xfrm>
            <a:off x="5115154" y="1273759"/>
            <a:ext cx="533095" cy="533095"/>
          </a:xfrm>
          <a:prstGeom prst="roundRect">
            <a:avLst>
              <a:gd name="adj" fmla="val 85763"/>
            </a:avLst>
          </a:prstGeom>
          <a:solidFill>
            <a:srgbClr val="F3E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rcRect t="-45" b="-45"/>
          <a:stretch/>
        </p:blipFill>
        <p:spPr>
          <a:xfrm>
            <a:off x="5253228" y="1426464"/>
            <a:ext cx="256946" cy="228600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5886907" y="1206094"/>
            <a:ext cx="485820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Alineación en escalera</a:t>
            </a:r>
            <a:endParaRPr lang="en-US" sz="1300" dirty="0"/>
          </a:p>
        </p:txBody>
      </p:sp>
      <p:sp>
        <p:nvSpPr>
          <p:cNvPr id="17" name="Text 10"/>
          <p:cNvSpPr txBox="1"/>
          <p:nvPr/>
        </p:nvSpPr>
        <p:spPr>
          <a:xfrm>
            <a:off x="5886907" y="1501445"/>
            <a:ext cx="48198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Coloca clips de texto o elementos uno sobre otro ligeramente desplazados para crear entradas fluidas.</a:t>
            </a:r>
            <a:endParaRPr lang="en-US" sz="1000" dirty="0"/>
          </a:p>
        </p:txBody>
      </p:sp>
      <p:sp>
        <p:nvSpPr>
          <p:cNvPr id="18" name="Text 11"/>
          <p:cNvSpPr txBox="1"/>
          <p:nvPr/>
        </p:nvSpPr>
        <p:spPr>
          <a:xfrm>
            <a:off x="10863986" y="1312164"/>
            <a:ext cx="4005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1F5F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01</a:t>
            </a:r>
            <a:endParaRPr lang="en-US" sz="2400" dirty="0"/>
          </a:p>
        </p:txBody>
      </p:sp>
      <p:sp>
        <p:nvSpPr>
          <p:cNvPr id="19" name="Shape 12"/>
          <p:cNvSpPr/>
          <p:nvPr/>
        </p:nvSpPr>
        <p:spPr>
          <a:xfrm>
            <a:off x="4867351" y="2264969"/>
            <a:ext cx="6562649" cy="1076249"/>
          </a:xfrm>
          <a:prstGeom prst="roundRect">
            <a:avLst>
              <a:gd name="adj" fmla="val 2406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0" name="Shape 13"/>
          <p:cNvSpPr/>
          <p:nvPr/>
        </p:nvSpPr>
        <p:spPr>
          <a:xfrm>
            <a:off x="5115154" y="2532888"/>
            <a:ext cx="533095" cy="533095"/>
          </a:xfrm>
          <a:prstGeom prst="roundRect">
            <a:avLst>
              <a:gd name="adj" fmla="val 85763"/>
            </a:avLst>
          </a:prstGeom>
          <a:solidFill>
            <a:srgbClr val="FFFB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66944" y="2685593"/>
            <a:ext cx="228600" cy="228600"/>
          </a:xfrm>
          <a:prstGeom prst="rect">
            <a:avLst/>
          </a:prstGeom>
        </p:spPr>
      </p:pic>
      <p:sp>
        <p:nvSpPr>
          <p:cNvPr id="22" name="Text 14"/>
          <p:cNvSpPr txBox="1"/>
          <p:nvPr/>
        </p:nvSpPr>
        <p:spPr>
          <a:xfrm>
            <a:off x="5886907" y="2465222"/>
            <a:ext cx="48006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Zoom para precisión</a:t>
            </a:r>
            <a:endParaRPr lang="en-US" sz="1300" dirty="0"/>
          </a:p>
        </p:txBody>
      </p:sp>
      <p:sp>
        <p:nvSpPr>
          <p:cNvPr id="23" name="Text 15"/>
          <p:cNvSpPr txBox="1"/>
          <p:nvPr/>
        </p:nvSpPr>
        <p:spPr>
          <a:xfrm>
            <a:off x="5886907" y="2760574"/>
            <a:ext cx="47631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Usa la barra inferior o </a:t>
            </a:r>
            <a:r>
              <a:rPr lang="en-US" sz="1000" b="1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Ctrl + Rueda</a:t>
            </a: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para ampliar el timeline y cortar en el segundo exacto.</a:t>
            </a:r>
            <a:endParaRPr lang="en-US" sz="1000" dirty="0"/>
          </a:p>
        </p:txBody>
      </p:sp>
      <p:sp>
        <p:nvSpPr>
          <p:cNvPr id="24" name="Text 16"/>
          <p:cNvSpPr txBox="1"/>
          <p:nvPr/>
        </p:nvSpPr>
        <p:spPr>
          <a:xfrm>
            <a:off x="10808208" y="2571293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1F5F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02</a:t>
            </a:r>
            <a:endParaRPr lang="en-US" sz="2400" dirty="0"/>
          </a:p>
        </p:txBody>
      </p:sp>
      <p:sp>
        <p:nvSpPr>
          <p:cNvPr id="25" name="Shape 17"/>
          <p:cNvSpPr/>
          <p:nvPr/>
        </p:nvSpPr>
        <p:spPr>
          <a:xfrm>
            <a:off x="4867351" y="3524098"/>
            <a:ext cx="6562649" cy="1076249"/>
          </a:xfrm>
          <a:prstGeom prst="roundRect">
            <a:avLst>
              <a:gd name="adj" fmla="val 2406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6" name="Shape 18"/>
          <p:cNvSpPr/>
          <p:nvPr/>
        </p:nvSpPr>
        <p:spPr>
          <a:xfrm>
            <a:off x="5115154" y="3792017"/>
            <a:ext cx="533095" cy="533095"/>
          </a:xfrm>
          <a:prstGeom prst="roundRect">
            <a:avLst>
              <a:gd name="adj" fmla="val 85763"/>
            </a:avLst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9"/>
          <a:srcRect t="-45" b="-45"/>
          <a:stretch/>
        </p:blipFill>
        <p:spPr>
          <a:xfrm>
            <a:off x="5253228" y="3943807"/>
            <a:ext cx="256946" cy="228600"/>
          </a:xfrm>
          <a:prstGeom prst="rect">
            <a:avLst/>
          </a:prstGeom>
        </p:spPr>
      </p:pic>
      <p:sp>
        <p:nvSpPr>
          <p:cNvPr id="28" name="Text 19"/>
          <p:cNvSpPr txBox="1"/>
          <p:nvPr/>
        </p:nvSpPr>
        <p:spPr>
          <a:xfrm>
            <a:off x="5886907" y="3724351"/>
            <a:ext cx="479145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Agrupar para mover</a:t>
            </a:r>
            <a:endParaRPr lang="en-US" sz="1300" dirty="0"/>
          </a:p>
        </p:txBody>
      </p:sp>
      <p:sp>
        <p:nvSpPr>
          <p:cNvPr id="29" name="Text 20"/>
          <p:cNvSpPr txBox="1"/>
          <p:nvPr/>
        </p:nvSpPr>
        <p:spPr>
          <a:xfrm>
            <a:off x="5886907" y="4019702"/>
            <a:ext cx="475305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Selecciona varios elementos y agrúpalos (</a:t>
            </a:r>
            <a:r>
              <a:rPr lang="en-US" sz="1000" b="1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Ctrl + G</a:t>
            </a: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) para mover bloques enteros sin desajustarlos.</a:t>
            </a:r>
            <a:endParaRPr lang="en-US" sz="1000" dirty="0"/>
          </a:p>
        </p:txBody>
      </p:sp>
      <p:sp>
        <p:nvSpPr>
          <p:cNvPr id="30" name="Text 21"/>
          <p:cNvSpPr txBox="1"/>
          <p:nvPr/>
        </p:nvSpPr>
        <p:spPr>
          <a:xfrm>
            <a:off x="10796321" y="3829507"/>
            <a:ext cx="4672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1F5F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03</a:t>
            </a:r>
            <a:endParaRPr lang="en-US" sz="2400" dirty="0"/>
          </a:p>
        </p:txBody>
      </p:sp>
      <p:sp>
        <p:nvSpPr>
          <p:cNvPr id="31" name="Shape 22"/>
          <p:cNvSpPr/>
          <p:nvPr/>
        </p:nvSpPr>
        <p:spPr>
          <a:xfrm>
            <a:off x="4867351" y="4783226"/>
            <a:ext cx="6562649" cy="1076249"/>
          </a:xfrm>
          <a:prstGeom prst="roundRect">
            <a:avLst>
              <a:gd name="adj" fmla="val 2406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32" name="Shape 23"/>
          <p:cNvSpPr/>
          <p:nvPr/>
        </p:nvSpPr>
        <p:spPr>
          <a:xfrm>
            <a:off x="5115154" y="5051146"/>
            <a:ext cx="533095" cy="533095"/>
          </a:xfrm>
          <a:prstGeom prst="roundRect">
            <a:avLst>
              <a:gd name="adj" fmla="val 85763"/>
            </a:avLst>
          </a:prstGeom>
          <a:solidFill>
            <a:srgbClr val="FCE7F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3" name="Image 7" descr="preencoded.png"/>
          <p:cNvPicPr>
            <a:picLocks noChangeAspect="1"/>
          </p:cNvPicPr>
          <p:nvPr/>
        </p:nvPicPr>
        <p:blipFill>
          <a:blip r:embed="rId10"/>
          <a:srcRect l="-57" r="-57"/>
          <a:stretch/>
        </p:blipFill>
        <p:spPr>
          <a:xfrm>
            <a:off x="5281574" y="5202936"/>
            <a:ext cx="200254" cy="228600"/>
          </a:xfrm>
          <a:prstGeom prst="rect">
            <a:avLst/>
          </a:prstGeom>
        </p:spPr>
      </p:pic>
      <p:sp>
        <p:nvSpPr>
          <p:cNvPr id="34" name="Text 24"/>
          <p:cNvSpPr txBox="1"/>
          <p:nvPr/>
        </p:nvSpPr>
        <p:spPr>
          <a:xfrm>
            <a:off x="5886907" y="4983480"/>
            <a:ext cx="47631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Bloquear pistas</a:t>
            </a:r>
            <a:endParaRPr lang="en-US" sz="1300" dirty="0"/>
          </a:p>
        </p:txBody>
      </p:sp>
      <p:sp>
        <p:nvSpPr>
          <p:cNvPr id="35" name="Text 25"/>
          <p:cNvSpPr txBox="1"/>
          <p:nvPr/>
        </p:nvSpPr>
        <p:spPr>
          <a:xfrm>
            <a:off x="5886907" y="5278831"/>
            <a:ext cx="47247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Bloquea la pista de música o fondo para evitar moverla por accidente mientras editas.</a:t>
            </a:r>
            <a:endParaRPr lang="en-US" sz="1000" dirty="0"/>
          </a:p>
        </p:txBody>
      </p:sp>
      <p:sp>
        <p:nvSpPr>
          <p:cNvPr id="36" name="Text 26"/>
          <p:cNvSpPr txBox="1"/>
          <p:nvPr/>
        </p:nvSpPr>
        <p:spPr>
          <a:xfrm>
            <a:off x="10771632" y="5088636"/>
            <a:ext cx="49560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1F5F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04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8382305" y="-1429207"/>
            <a:ext cx="4762195" cy="47621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-952805" y="4476902"/>
            <a:ext cx="3810305" cy="3810305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666598" y="381305"/>
            <a:ext cx="1085850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Animaciones e IA</a:t>
            </a:r>
            <a:endParaRPr lang="en-US" sz="3600" dirty="0"/>
          </a:p>
        </p:txBody>
      </p:sp>
      <p:sp>
        <p:nvSpPr>
          <p:cNvPr id="7" name="Text 3"/>
          <p:cNvSpPr txBox="1"/>
          <p:nvPr/>
        </p:nvSpPr>
        <p:spPr>
          <a:xfrm>
            <a:off x="705002" y="1025042"/>
            <a:ext cx="107826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Herramientas inteligentes para dar vida a tus vídeos sin esfuerzo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761695" y="1691640"/>
            <a:ext cx="5191049" cy="2162556"/>
          </a:xfrm>
          <a:prstGeom prst="roundRect">
            <a:avLst>
              <a:gd name="adj" fmla="val 745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9" name="Shape 5"/>
          <p:cNvSpPr/>
          <p:nvPr/>
        </p:nvSpPr>
        <p:spPr>
          <a:xfrm>
            <a:off x="1057046" y="1986991"/>
            <a:ext cx="571500" cy="571500"/>
          </a:xfrm>
          <a:prstGeom prst="roundRect">
            <a:avLst>
              <a:gd name="adj" fmla="val 85333"/>
            </a:avLst>
          </a:prstGeom>
          <a:solidFill>
            <a:srgbClr val="F3E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 l="-80" r="-80"/>
          <a:stretch/>
        </p:blipFill>
        <p:spPr>
          <a:xfrm>
            <a:off x="1200607" y="2157984"/>
            <a:ext cx="286207" cy="228600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1867205" y="1986991"/>
            <a:ext cx="39054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Dibuja el recorrido</a:t>
            </a:r>
            <a:endParaRPr lang="en-US" sz="1500" dirty="0"/>
          </a:p>
        </p:txBody>
      </p:sp>
      <p:sp>
        <p:nvSpPr>
          <p:cNvPr id="12" name="Text 7"/>
          <p:cNvSpPr txBox="1"/>
          <p:nvPr/>
        </p:nvSpPr>
        <p:spPr>
          <a:xfrm>
            <a:off x="1867205" y="2349094"/>
            <a:ext cx="3867912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Coge un elemento (abeja, avión, texto) y dibuja con el ratón por dónde quieres que se mueva. Canva suaviza el trazo automáticamente.</a:t>
            </a:r>
            <a:endParaRPr lang="en-US" sz="1100" dirty="0"/>
          </a:p>
        </p:txBody>
      </p:sp>
      <p:sp>
        <p:nvSpPr>
          <p:cNvPr id="13" name="Shape 8"/>
          <p:cNvSpPr/>
          <p:nvPr/>
        </p:nvSpPr>
        <p:spPr>
          <a:xfrm>
            <a:off x="6238951" y="1691640"/>
            <a:ext cx="5191049" cy="2162556"/>
          </a:xfrm>
          <a:prstGeom prst="roundRect">
            <a:avLst>
              <a:gd name="adj" fmla="val 745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4" name="Shape 9"/>
          <p:cNvSpPr/>
          <p:nvPr/>
        </p:nvSpPr>
        <p:spPr>
          <a:xfrm>
            <a:off x="10845698" y="1891894"/>
            <a:ext cx="390449" cy="219456"/>
          </a:xfrm>
          <a:prstGeom prst="roundRect">
            <a:avLst>
              <a:gd name="adj" fmla="val 217391"/>
            </a:avLst>
          </a:prstGeom>
          <a:solidFill>
            <a:srgbClr val="7B2FB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5" name="Text 10"/>
          <p:cNvSpPr txBox="1"/>
          <p:nvPr/>
        </p:nvSpPr>
        <p:spPr>
          <a:xfrm>
            <a:off x="11055096" y="1891894"/>
            <a:ext cx="238658" cy="2194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76200" tIns="38100" rIns="76200" bIns="38100" rtlCol="0" anchor="ctr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IA </a:t>
            </a:r>
            <a:endParaRPr lang="en-US" sz="800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921594" y="1953158"/>
            <a:ext cx="95098" cy="95098"/>
          </a:xfrm>
          <a:prstGeom prst="rect">
            <a:avLst/>
          </a:prstGeom>
        </p:spPr>
      </p:pic>
      <p:sp>
        <p:nvSpPr>
          <p:cNvPr id="17" name="Shape 11"/>
          <p:cNvSpPr/>
          <p:nvPr/>
        </p:nvSpPr>
        <p:spPr>
          <a:xfrm>
            <a:off x="6534302" y="1986991"/>
            <a:ext cx="571500" cy="571500"/>
          </a:xfrm>
          <a:prstGeom prst="roundRect">
            <a:avLst>
              <a:gd name="adj" fmla="val 85333"/>
            </a:avLst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rcRect t="-45" b="-45"/>
          <a:stretch/>
        </p:blipFill>
        <p:spPr>
          <a:xfrm>
            <a:off x="6691579" y="2157984"/>
            <a:ext cx="256946" cy="228600"/>
          </a:xfrm>
          <a:prstGeom prst="rect">
            <a:avLst/>
          </a:prstGeom>
        </p:spPr>
      </p:pic>
      <p:sp>
        <p:nvSpPr>
          <p:cNvPr id="19" name="Text 12"/>
          <p:cNvSpPr txBox="1"/>
          <p:nvPr/>
        </p:nvSpPr>
        <p:spPr>
          <a:xfrm>
            <a:off x="7343546" y="1986991"/>
            <a:ext cx="39054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Quita fondos con IA</a:t>
            </a:r>
            <a:endParaRPr lang="en-US" sz="1500" dirty="0"/>
          </a:p>
        </p:txBody>
      </p:sp>
      <p:sp>
        <p:nvSpPr>
          <p:cNvPr id="20" name="Text 13"/>
          <p:cNvSpPr txBox="1"/>
          <p:nvPr/>
        </p:nvSpPr>
        <p:spPr>
          <a:xfrm>
            <a:off x="7343546" y="2349094"/>
            <a:ext cx="3867912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Elimina el fondo de tus vídeos o imágenes con un solo clic. Ideal para ponerte a ti mismo sobre un fondo corporativo.</a:t>
            </a:r>
            <a:endParaRPr lang="en-US" sz="1100" dirty="0"/>
          </a:p>
        </p:txBody>
      </p:sp>
      <p:sp>
        <p:nvSpPr>
          <p:cNvPr id="21" name="Shape 14"/>
          <p:cNvSpPr/>
          <p:nvPr/>
        </p:nvSpPr>
        <p:spPr>
          <a:xfrm>
            <a:off x="761695" y="4132174"/>
            <a:ext cx="5191049" cy="2162556"/>
          </a:xfrm>
          <a:prstGeom prst="roundRect">
            <a:avLst>
              <a:gd name="adj" fmla="val 745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2" name="Shape 15"/>
          <p:cNvSpPr/>
          <p:nvPr/>
        </p:nvSpPr>
        <p:spPr>
          <a:xfrm>
            <a:off x="1057046" y="4427525"/>
            <a:ext cx="571500" cy="571500"/>
          </a:xfrm>
          <a:prstGeom prst="roundRect">
            <a:avLst>
              <a:gd name="adj" fmla="val 85333"/>
            </a:avLst>
          </a:prstGeom>
          <a:solidFill>
            <a:srgbClr val="FFFB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rcRect t="-45" b="-45"/>
          <a:stretch/>
        </p:blipFill>
        <p:spPr>
          <a:xfrm>
            <a:off x="1214323" y="4598518"/>
            <a:ext cx="256946" cy="228600"/>
          </a:xfrm>
          <a:prstGeom prst="rect">
            <a:avLst/>
          </a:prstGeom>
        </p:spPr>
      </p:pic>
      <p:sp>
        <p:nvSpPr>
          <p:cNvPr id="24" name="Text 16"/>
          <p:cNvSpPr txBox="1"/>
          <p:nvPr/>
        </p:nvSpPr>
        <p:spPr>
          <a:xfrm>
            <a:off x="1867205" y="4427525"/>
            <a:ext cx="39054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Efectos de entrada y salida</a:t>
            </a:r>
            <a:endParaRPr lang="en-US" sz="1500" dirty="0"/>
          </a:p>
        </p:txBody>
      </p:sp>
      <p:sp>
        <p:nvSpPr>
          <p:cNvPr id="25" name="Text 17"/>
          <p:cNvSpPr txBox="1"/>
          <p:nvPr/>
        </p:nvSpPr>
        <p:spPr>
          <a:xfrm>
            <a:off x="1867205" y="4788713"/>
            <a:ext cx="3867912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Aplica animaciones diferentes para cuando un elemento aparece y desaparece. Evita cortes bruscos en textos y logos.</a:t>
            </a:r>
            <a:endParaRPr lang="en-US" sz="1100" dirty="0"/>
          </a:p>
        </p:txBody>
      </p:sp>
      <p:sp>
        <p:nvSpPr>
          <p:cNvPr id="26" name="Shape 18"/>
          <p:cNvSpPr/>
          <p:nvPr/>
        </p:nvSpPr>
        <p:spPr>
          <a:xfrm>
            <a:off x="6238951" y="4132174"/>
            <a:ext cx="5191049" cy="2162556"/>
          </a:xfrm>
          <a:prstGeom prst="roundRect">
            <a:avLst>
              <a:gd name="adj" fmla="val 7451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7" name="Shape 19"/>
          <p:cNvSpPr/>
          <p:nvPr/>
        </p:nvSpPr>
        <p:spPr>
          <a:xfrm>
            <a:off x="6534302" y="4427525"/>
            <a:ext cx="571500" cy="571500"/>
          </a:xfrm>
          <a:prstGeom prst="roundRect">
            <a:avLst>
              <a:gd name="adj" fmla="val 85333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9"/>
          <a:srcRect t="-45" b="-45"/>
          <a:stretch/>
        </p:blipFill>
        <p:spPr>
          <a:xfrm>
            <a:off x="6691579" y="4598518"/>
            <a:ext cx="256946" cy="228600"/>
          </a:xfrm>
          <a:prstGeom prst="rect">
            <a:avLst/>
          </a:prstGeom>
        </p:spPr>
      </p:pic>
      <p:sp>
        <p:nvSpPr>
          <p:cNvPr id="29" name="Text 20"/>
          <p:cNvSpPr txBox="1"/>
          <p:nvPr/>
        </p:nvSpPr>
        <p:spPr>
          <a:xfrm>
            <a:off x="7343546" y="4427525"/>
            <a:ext cx="39054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Copiar animación</a:t>
            </a:r>
            <a:endParaRPr lang="en-US" sz="1500" dirty="0"/>
          </a:p>
        </p:txBody>
      </p:sp>
      <p:sp>
        <p:nvSpPr>
          <p:cNvPr id="30" name="Text 21"/>
          <p:cNvSpPr txBox="1"/>
          <p:nvPr/>
        </p:nvSpPr>
        <p:spPr>
          <a:xfrm>
            <a:off x="7343546" y="4788713"/>
            <a:ext cx="3867912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¿Te gusta cómo se mueve un texto? Usa la herramienta "Copiar estilo" (rodillo) para aplicarlo a otros elementos al instante.</a:t>
            </a:r>
            <a:endParaRPr lang="en-US" sz="1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051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952805" y="0"/>
            <a:ext cx="9144" cy="6858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11229746" y="0"/>
            <a:ext cx="9144" cy="685800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-952805" y="-1904695"/>
            <a:ext cx="7619695" cy="7619695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/>
        </p:blipFill>
        <p:spPr>
          <a:xfrm>
            <a:off x="6476695" y="2095805"/>
            <a:ext cx="6667805" cy="6667805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6">
            <a:alphaModFix amt="5000"/>
          </a:blip>
          <a:srcRect/>
          <a:stretch/>
        </p:blipFill>
        <p:spPr>
          <a:xfrm>
            <a:off x="4190695" y="1524305"/>
            <a:ext cx="3810305" cy="3810305"/>
          </a:xfrm>
          <a:prstGeom prst="rect">
            <a:avLst/>
          </a:prstGeom>
        </p:spPr>
      </p:pic>
      <p:sp>
        <p:nvSpPr>
          <p:cNvPr id="9" name="Text 2"/>
          <p:cNvSpPr txBox="1"/>
          <p:nvPr/>
        </p:nvSpPr>
        <p:spPr>
          <a:xfrm>
            <a:off x="5292547" y="964692"/>
            <a:ext cx="1612087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300" dirty="0">
                <a:solidFill>
                  <a:srgbClr val="FFFFFF">
                    <a:alpha val="6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Capítulo 05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13125" y="1412748"/>
            <a:ext cx="5172761" cy="1696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0" b="1" kern="0" spc="-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MAGIC VIDEO</a:t>
            </a:r>
            <a:endParaRPr lang="en-US" sz="6000" dirty="0"/>
          </a:p>
          <a:p>
            <a:pPr marL="0" indent="0" algn="ctr">
              <a:buNone/>
            </a:pPr>
            <a:r>
              <a:rPr lang="en-US" sz="800" b="1" kern="0" spc="-150" dirty="0">
                <a:solidFill>
                  <a:srgbClr val="E0E0E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LA IA QUE MONTA POR TI</a:t>
            </a:r>
            <a:endParaRPr lang="en-US" sz="6000" dirty="0"/>
          </a:p>
        </p:txBody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7"/>
          <a:srcRect t="-400" b="-400"/>
          <a:stretch/>
        </p:blipFill>
        <p:spPr>
          <a:xfrm>
            <a:off x="5524805" y="3389681"/>
            <a:ext cx="1143000" cy="57607"/>
          </a:xfrm>
          <a:prstGeom prst="rect">
            <a:avLst/>
          </a:prstGeom>
        </p:spPr>
      </p:pic>
      <p:sp>
        <p:nvSpPr>
          <p:cNvPr id="12" name="Text 4"/>
          <p:cNvSpPr txBox="1"/>
          <p:nvPr/>
        </p:nvSpPr>
        <p:spPr>
          <a:xfrm>
            <a:off x="2048256" y="4133088"/>
            <a:ext cx="809701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Ideal en </a:t>
            </a:r>
            <a:r>
              <a:rPr lang="en-US" sz="2400" b="1" dirty="0">
                <a:solidFill>
                  <a:srgbClr val="FFD6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móvil</a:t>
            </a:r>
            <a:r>
              <a:rPr lang="en-US" sz="24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, eventos rápidos y </a:t>
            </a:r>
            <a:r>
              <a:rPr lang="en-US" sz="2400" b="1" dirty="0">
                <a:solidFill>
                  <a:srgbClr val="FFD6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comercio local</a:t>
            </a:r>
            <a:r>
              <a:rPr lang="en-US" sz="24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.</a:t>
            </a:r>
            <a:endParaRPr lang="en-US" sz="2400" dirty="0"/>
          </a:p>
        </p:txBody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8">
            <a:alphaModFix amt="98000"/>
          </a:blip>
          <a:srcRect t="-284" b="-284"/>
          <a:stretch/>
        </p:blipFill>
        <p:spPr>
          <a:xfrm>
            <a:off x="5826557" y="5445252"/>
            <a:ext cx="543154" cy="48554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-952805" y="-1429207"/>
            <a:ext cx="5715000" cy="5715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8382305" y="3524098"/>
            <a:ext cx="4762195" cy="4762195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2328977" y="571500"/>
            <a:ext cx="7534656" cy="6007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9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¿Qué es Magic Video?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2081174" y="1308506"/>
            <a:ext cx="8030261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La forma más rápida de crear contenido profesional sin editar manualmente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84148" y="3594506"/>
            <a:ext cx="8769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Grabas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1280160" y="4099255"/>
            <a:ext cx="68031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Tus clips</a:t>
            </a:r>
            <a:endParaRPr lang="en-US" sz="10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 t="-379" b="-379"/>
          <a:stretch/>
        </p:blipFill>
        <p:spPr>
          <a:xfrm>
            <a:off x="2572207" y="2985516"/>
            <a:ext cx="1079906" cy="19202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3544214" y="2994660"/>
            <a:ext cx="154534" cy="25694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2" name="Text 7"/>
          <p:cNvSpPr txBox="1"/>
          <p:nvPr/>
        </p:nvSpPr>
        <p:spPr>
          <a:xfrm>
            <a:off x="4068166" y="3594506"/>
            <a:ext cx="107807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IA Monta</a:t>
            </a:r>
            <a:endParaRPr lang="en-US" sz="1600" dirty="0"/>
          </a:p>
        </p:txBody>
      </p:sp>
      <p:sp>
        <p:nvSpPr>
          <p:cNvPr id="13" name="Text 8"/>
          <p:cNvSpPr txBox="1"/>
          <p:nvPr/>
        </p:nvSpPr>
        <p:spPr>
          <a:xfrm>
            <a:off x="3899002" y="4099255"/>
            <a:ext cx="141732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Sincroniza y corta</a:t>
            </a:r>
            <a:endParaRPr lang="en-US" sz="10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rcRect t="-386" b="-386"/>
          <a:stretch/>
        </p:blipFill>
        <p:spPr>
          <a:xfrm>
            <a:off x="5555894" y="2985516"/>
            <a:ext cx="1079906" cy="19202"/>
          </a:xfrm>
          <a:prstGeom prst="rect">
            <a:avLst/>
          </a:prstGeom>
        </p:spPr>
      </p:pic>
      <p:sp>
        <p:nvSpPr>
          <p:cNvPr id="15" name="Shape 9"/>
          <p:cNvSpPr/>
          <p:nvPr/>
        </p:nvSpPr>
        <p:spPr>
          <a:xfrm>
            <a:off x="6528816" y="2994660"/>
            <a:ext cx="154534" cy="25694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6" name="Text 10"/>
          <p:cNvSpPr txBox="1"/>
          <p:nvPr/>
        </p:nvSpPr>
        <p:spPr>
          <a:xfrm>
            <a:off x="6923837" y="3594506"/>
            <a:ext cx="1337767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Tú ajustas</a:t>
            </a:r>
            <a:endParaRPr lang="en-US" sz="1600" dirty="0"/>
          </a:p>
        </p:txBody>
      </p:sp>
      <p:sp>
        <p:nvSpPr>
          <p:cNvPr id="17" name="Text 11"/>
          <p:cNvSpPr txBox="1"/>
          <p:nvPr/>
        </p:nvSpPr>
        <p:spPr>
          <a:xfrm>
            <a:off x="6933895" y="4099255"/>
            <a:ext cx="13149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Retoques finales</a:t>
            </a:r>
            <a:endParaRPr lang="en-US" sz="1000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5"/>
          <a:srcRect t="-379" b="-379"/>
          <a:stretch/>
        </p:blipFill>
        <p:spPr>
          <a:xfrm>
            <a:off x="8540496" y="2985516"/>
            <a:ext cx="1079906" cy="19202"/>
          </a:xfrm>
          <a:prstGeom prst="rect">
            <a:avLst/>
          </a:prstGeom>
        </p:spPr>
      </p:pic>
      <p:sp>
        <p:nvSpPr>
          <p:cNvPr id="19" name="Shape 12"/>
          <p:cNvSpPr/>
          <p:nvPr/>
        </p:nvSpPr>
        <p:spPr>
          <a:xfrm>
            <a:off x="9513418" y="2994660"/>
            <a:ext cx="154534" cy="25694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0" name="Text 13"/>
          <p:cNvSpPr txBox="1"/>
          <p:nvPr/>
        </p:nvSpPr>
        <p:spPr>
          <a:xfrm>
            <a:off x="10034626" y="3594506"/>
            <a:ext cx="1077163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Publicas</a:t>
            </a:r>
            <a:endParaRPr lang="en-US" sz="1600" dirty="0"/>
          </a:p>
        </p:txBody>
      </p:sp>
      <p:sp>
        <p:nvSpPr>
          <p:cNvPr id="21" name="Text 14"/>
          <p:cNvSpPr txBox="1"/>
          <p:nvPr/>
        </p:nvSpPr>
        <p:spPr>
          <a:xfrm>
            <a:off x="9975190" y="4099255"/>
            <a:ext cx="120152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Listo para RRSS</a:t>
            </a:r>
            <a:endParaRPr lang="en-US" sz="1000" dirty="0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47902" y="2261311"/>
            <a:ext cx="1143000" cy="1143000"/>
          </a:xfrm>
          <a:prstGeom prst="rect">
            <a:avLst/>
          </a:prstGeom>
        </p:spPr>
      </p:pic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7"/>
          <a:srcRect l="-40" r="-40"/>
          <a:stretch/>
        </p:blipFill>
        <p:spPr>
          <a:xfrm>
            <a:off x="1476756" y="2642616"/>
            <a:ext cx="286207" cy="381305"/>
          </a:xfrm>
          <a:prstGeom prst="rect">
            <a:avLst/>
          </a:prstGeom>
        </p:spPr>
      </p:pic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032504" y="2261311"/>
            <a:ext cx="1143000" cy="1143000"/>
          </a:xfrm>
          <a:prstGeom prst="rect">
            <a:avLst/>
          </a:prstGeom>
        </p:spPr>
      </p:pic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9"/>
          <a:srcRect t="-13" b="-13"/>
          <a:stretch/>
        </p:blipFill>
        <p:spPr>
          <a:xfrm>
            <a:off x="4389120" y="2642616"/>
            <a:ext cx="428854" cy="381305"/>
          </a:xfrm>
          <a:prstGeom prst="rect">
            <a:avLst/>
          </a:prstGeom>
        </p:spPr>
      </p:pic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17106" y="2261311"/>
            <a:ext cx="1143000" cy="1143000"/>
          </a:xfrm>
          <a:prstGeom prst="rect">
            <a:avLst/>
          </a:prstGeom>
        </p:spPr>
      </p:pic>
      <p:pic>
        <p:nvPicPr>
          <p:cNvPr id="27" name="Image 10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397496" y="2642616"/>
            <a:ext cx="381305" cy="381305"/>
          </a:xfrm>
          <a:prstGeom prst="rect">
            <a:avLst/>
          </a:prstGeom>
        </p:spPr>
      </p:pic>
      <p:pic>
        <p:nvPicPr>
          <p:cNvPr id="28" name="Image 11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01707" y="2261311"/>
            <a:ext cx="1143000" cy="1143000"/>
          </a:xfrm>
          <a:prstGeom prst="rect">
            <a:avLst/>
          </a:prstGeom>
        </p:spPr>
      </p:pic>
      <p:pic>
        <p:nvPicPr>
          <p:cNvPr id="29" name="Image 12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382098" y="2642616"/>
            <a:ext cx="381305" cy="381305"/>
          </a:xfrm>
          <a:prstGeom prst="rect">
            <a:avLst/>
          </a:prstGeom>
        </p:spPr>
      </p:pic>
      <p:pic>
        <p:nvPicPr>
          <p:cNvPr id="30" name="Image 13" descr="preencoded.png"/>
          <p:cNvPicPr>
            <a:picLocks noChangeAspect="1"/>
          </p:cNvPicPr>
          <p:nvPr/>
        </p:nvPicPr>
        <p:blipFill>
          <a:blip r:embed="rId12"/>
          <a:srcRect l="-624" r="-624"/>
          <a:stretch/>
        </p:blipFill>
        <p:spPr>
          <a:xfrm>
            <a:off x="4800600" y="2166214"/>
            <a:ext cx="523951" cy="247802"/>
          </a:xfrm>
          <a:prstGeom prst="rect">
            <a:avLst/>
          </a:prstGeom>
        </p:spPr>
      </p:pic>
      <p:sp>
        <p:nvSpPr>
          <p:cNvPr id="31" name="Text 15"/>
          <p:cNvSpPr/>
          <p:nvPr/>
        </p:nvSpPr>
        <p:spPr>
          <a:xfrm>
            <a:off x="4772254" y="2166214"/>
            <a:ext cx="581558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AUTO</a:t>
            </a:r>
            <a:endParaRPr lang="en-US" sz="900" dirty="0"/>
          </a:p>
        </p:txBody>
      </p:sp>
      <p:pic>
        <p:nvPicPr>
          <p:cNvPr id="32" name="Image 14" descr="preencoded.png"/>
          <p:cNvPicPr>
            <a:picLocks noChangeAspect="1"/>
          </p:cNvPicPr>
          <p:nvPr/>
        </p:nvPicPr>
        <p:blipFill>
          <a:blip r:embed="rId13"/>
          <a:srcRect t="-12" b="-12"/>
          <a:stretch/>
        </p:blipFill>
        <p:spPr>
          <a:xfrm>
            <a:off x="2286000" y="4871009"/>
            <a:ext cx="7619695" cy="1025042"/>
          </a:xfrm>
          <a:prstGeom prst="rect">
            <a:avLst/>
          </a:prstGeom>
        </p:spPr>
      </p:pic>
      <p:sp>
        <p:nvSpPr>
          <p:cNvPr id="33" name="Text 16"/>
          <p:cNvSpPr txBox="1"/>
          <p:nvPr/>
        </p:nvSpPr>
        <p:spPr>
          <a:xfrm>
            <a:off x="2686507" y="5109667"/>
            <a:ext cx="6877202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Ahorra horas de edición.</a:t>
            </a:r>
            <a:r>
              <a:rPr lang="en-US" sz="1300" dirty="0">
                <a:solidFill>
                  <a:srgbClr val="47556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La IA selecciona los mejores momentos, añade música con ritmo y aplica transiciones automáticamente. Tú solo supervisas. </a:t>
            </a:r>
            <a:endParaRPr lang="en-US" sz="13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8382305" y="-952805"/>
            <a:ext cx="4762195" cy="47621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-952805" y="4000500"/>
            <a:ext cx="3810305" cy="381030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761695" y="1362456"/>
            <a:ext cx="10668305" cy="19202"/>
          </a:xfrm>
          <a:prstGeom prst="rect">
            <a:avLst/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7" name="Text 3"/>
          <p:cNvSpPr txBox="1"/>
          <p:nvPr/>
        </p:nvSpPr>
        <p:spPr>
          <a:xfrm>
            <a:off x="761695" y="381305"/>
            <a:ext cx="10858500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Cómo funciona</a:t>
            </a:r>
            <a:endParaRPr lang="en-US" sz="3100" dirty="0"/>
          </a:p>
        </p:txBody>
      </p:sp>
      <p:sp>
        <p:nvSpPr>
          <p:cNvPr id="8" name="Text 4"/>
          <p:cNvSpPr txBox="1"/>
          <p:nvPr/>
        </p:nvSpPr>
        <p:spPr>
          <a:xfrm>
            <a:off x="761695" y="908914"/>
            <a:ext cx="10782605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Tu asistente de vídeo en 7 pasos simples (móvil o desktop)</a:t>
            </a:r>
            <a:endParaRPr lang="en-US" sz="1300" dirty="0"/>
          </a:p>
        </p:txBody>
      </p:sp>
      <p:sp>
        <p:nvSpPr>
          <p:cNvPr id="9" name="Shape 5"/>
          <p:cNvSpPr/>
          <p:nvPr/>
        </p:nvSpPr>
        <p:spPr>
          <a:xfrm>
            <a:off x="761695" y="1756562"/>
            <a:ext cx="5048402" cy="724205"/>
          </a:xfrm>
          <a:prstGeom prst="roundRect">
            <a:avLst>
              <a:gd name="adj" fmla="val 53163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50800" dist="254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0" name="Text 6"/>
          <p:cNvSpPr txBox="1"/>
          <p:nvPr/>
        </p:nvSpPr>
        <p:spPr>
          <a:xfrm>
            <a:off x="1580998" y="1880006"/>
            <a:ext cx="41440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Abre Canva móvil </a:t>
            </a:r>
            <a:endParaRPr lang="en-US" sz="13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l="-2512" r="-2512"/>
          <a:stretch/>
        </p:blipFill>
        <p:spPr>
          <a:xfrm>
            <a:off x="3256178" y="1942186"/>
            <a:ext cx="105156" cy="133502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1580998" y="2156155"/>
            <a:ext cx="414406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Ve a la sección "Vídeos" en la app.</a:t>
            </a:r>
            <a:endParaRPr lang="en-US" sz="1000" dirty="0"/>
          </a:p>
        </p:txBody>
      </p:sp>
      <p:sp>
        <p:nvSpPr>
          <p:cNvPr id="13" name="Shape 8"/>
          <p:cNvSpPr/>
          <p:nvPr/>
        </p:nvSpPr>
        <p:spPr>
          <a:xfrm>
            <a:off x="761695" y="2670962"/>
            <a:ext cx="5048402" cy="724205"/>
          </a:xfrm>
          <a:prstGeom prst="roundRect">
            <a:avLst>
              <a:gd name="adj" fmla="val 53163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50800" dist="254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4" name="Text 9"/>
          <p:cNvSpPr txBox="1"/>
          <p:nvPr/>
        </p:nvSpPr>
        <p:spPr>
          <a:xfrm>
            <a:off x="1580998" y="2794406"/>
            <a:ext cx="41440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Sube clips </a:t>
            </a:r>
            <a:endParaRPr lang="en-US" sz="13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573122" y="2856586"/>
            <a:ext cx="133502" cy="133502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1580998" y="3070555"/>
            <a:ext cx="414406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Selecciona 3-10 vídeos o fotos de tu galería.</a:t>
            </a:r>
            <a:endParaRPr lang="en-US" sz="1000" dirty="0"/>
          </a:p>
        </p:txBody>
      </p:sp>
      <p:sp>
        <p:nvSpPr>
          <p:cNvPr id="17" name="Shape 11"/>
          <p:cNvSpPr/>
          <p:nvPr/>
        </p:nvSpPr>
        <p:spPr>
          <a:xfrm>
            <a:off x="761695" y="3585362"/>
            <a:ext cx="5048402" cy="724205"/>
          </a:xfrm>
          <a:prstGeom prst="roundRect">
            <a:avLst>
              <a:gd name="adj" fmla="val 53163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50800" dist="254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8" name="Text 12"/>
          <p:cNvSpPr txBox="1"/>
          <p:nvPr/>
        </p:nvSpPr>
        <p:spPr>
          <a:xfrm>
            <a:off x="1580998" y="3708806"/>
            <a:ext cx="41440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Elige estilo </a:t>
            </a:r>
            <a:endParaRPr lang="en-US" sz="130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609698" y="3770986"/>
            <a:ext cx="133502" cy="133502"/>
          </a:xfrm>
          <a:prstGeom prst="rect">
            <a:avLst/>
          </a:prstGeom>
        </p:spPr>
      </p:pic>
      <p:sp>
        <p:nvSpPr>
          <p:cNvPr id="20" name="Text 13"/>
          <p:cNvSpPr txBox="1"/>
          <p:nvPr/>
        </p:nvSpPr>
        <p:spPr>
          <a:xfrm>
            <a:off x="1580998" y="3984955"/>
            <a:ext cx="414406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Minimalista, Profesional, Divertido, etc.</a:t>
            </a:r>
            <a:endParaRPr lang="en-US" sz="1000" dirty="0"/>
          </a:p>
        </p:txBody>
      </p:sp>
      <p:sp>
        <p:nvSpPr>
          <p:cNvPr id="21" name="Shape 14"/>
          <p:cNvSpPr/>
          <p:nvPr/>
        </p:nvSpPr>
        <p:spPr>
          <a:xfrm>
            <a:off x="761695" y="4499762"/>
            <a:ext cx="5048402" cy="724205"/>
          </a:xfrm>
          <a:prstGeom prst="roundRect">
            <a:avLst>
              <a:gd name="adj" fmla="val 53163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50800" dist="254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2" name="Text 15"/>
          <p:cNvSpPr txBox="1"/>
          <p:nvPr/>
        </p:nvSpPr>
        <p:spPr>
          <a:xfrm>
            <a:off x="1580998" y="4623206"/>
            <a:ext cx="41440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Elige música/tono </a:t>
            </a:r>
            <a:endParaRPr lang="en-US" sz="1300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273552" y="4685386"/>
            <a:ext cx="133502" cy="133502"/>
          </a:xfrm>
          <a:prstGeom prst="rect">
            <a:avLst/>
          </a:prstGeom>
        </p:spPr>
      </p:pic>
      <p:sp>
        <p:nvSpPr>
          <p:cNvPr id="24" name="Text 16"/>
          <p:cNvSpPr txBox="1"/>
          <p:nvPr/>
        </p:nvSpPr>
        <p:spPr>
          <a:xfrm>
            <a:off x="1580998" y="4899355"/>
            <a:ext cx="414406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La IA sincronizará los cortes con el ritmo.</a:t>
            </a:r>
            <a:endParaRPr lang="en-US" sz="1000" dirty="0"/>
          </a:p>
        </p:txBody>
      </p:sp>
      <p:sp>
        <p:nvSpPr>
          <p:cNvPr id="25" name="Shape 17"/>
          <p:cNvSpPr/>
          <p:nvPr/>
        </p:nvSpPr>
        <p:spPr>
          <a:xfrm>
            <a:off x="6381598" y="2137867"/>
            <a:ext cx="5048402" cy="724205"/>
          </a:xfrm>
          <a:prstGeom prst="roundRect">
            <a:avLst>
              <a:gd name="adj" fmla="val 53163"/>
            </a:avLst>
          </a:prstGeom>
          <a:solidFill>
            <a:srgbClr val="FAF5FF"/>
          </a:solidFill>
          <a:ln w="12700">
            <a:solidFill>
              <a:srgbClr val="D8B4FE"/>
            </a:solidFill>
            <a:prstDash val="solid"/>
          </a:ln>
          <a:effectLst>
            <a:outerShdw blurRad="50800" dist="254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6" name="Text 18"/>
          <p:cNvSpPr txBox="1"/>
          <p:nvPr/>
        </p:nvSpPr>
        <p:spPr>
          <a:xfrm>
            <a:off x="7200900" y="2261311"/>
            <a:ext cx="41440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Genera </a:t>
            </a:r>
            <a:endParaRPr lang="en-US" sz="1300" dirty="0"/>
          </a:p>
        </p:txBody>
      </p:sp>
      <p:pic>
        <p:nvPicPr>
          <p:cNvPr id="27" name="Image 6" descr="preencoded.png"/>
          <p:cNvPicPr>
            <a:picLocks noChangeAspect="1"/>
          </p:cNvPicPr>
          <p:nvPr/>
        </p:nvPicPr>
        <p:blipFill>
          <a:blip r:embed="rId9"/>
          <a:srcRect t="-842" b="-842"/>
          <a:stretch/>
        </p:blipFill>
        <p:spPr>
          <a:xfrm>
            <a:off x="7943393" y="2304288"/>
            <a:ext cx="190195" cy="171907"/>
          </a:xfrm>
          <a:prstGeom prst="rect">
            <a:avLst/>
          </a:prstGeom>
        </p:spPr>
      </p:pic>
      <p:sp>
        <p:nvSpPr>
          <p:cNvPr id="28" name="Text 19"/>
          <p:cNvSpPr txBox="1"/>
          <p:nvPr/>
        </p:nvSpPr>
        <p:spPr>
          <a:xfrm>
            <a:off x="7200900" y="2537460"/>
            <a:ext cx="414406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Espera unos segundos mientras la IA monta todo.</a:t>
            </a:r>
            <a:endParaRPr lang="en-US" sz="1000" dirty="0"/>
          </a:p>
        </p:txBody>
      </p:sp>
      <p:sp>
        <p:nvSpPr>
          <p:cNvPr id="29" name="Shape 20"/>
          <p:cNvSpPr/>
          <p:nvPr/>
        </p:nvSpPr>
        <p:spPr>
          <a:xfrm>
            <a:off x="6381598" y="3052267"/>
            <a:ext cx="5048402" cy="724205"/>
          </a:xfrm>
          <a:prstGeom prst="roundRect">
            <a:avLst>
              <a:gd name="adj" fmla="val 53163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50800" dist="254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30" name="Text 21"/>
          <p:cNvSpPr txBox="1"/>
          <p:nvPr/>
        </p:nvSpPr>
        <p:spPr>
          <a:xfrm>
            <a:off x="7200900" y="3175711"/>
            <a:ext cx="41440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Ajusta timeline </a:t>
            </a:r>
            <a:endParaRPr lang="en-US" sz="1300" dirty="0"/>
          </a:p>
        </p:txBody>
      </p:sp>
      <p:pic>
        <p:nvPicPr>
          <p:cNvPr id="31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636508" y="3237890"/>
            <a:ext cx="133502" cy="133502"/>
          </a:xfrm>
          <a:prstGeom prst="rect">
            <a:avLst/>
          </a:prstGeom>
        </p:spPr>
      </p:pic>
      <p:sp>
        <p:nvSpPr>
          <p:cNvPr id="32" name="Text 22"/>
          <p:cNvSpPr txBox="1"/>
          <p:nvPr/>
        </p:nvSpPr>
        <p:spPr>
          <a:xfrm>
            <a:off x="7200900" y="3451860"/>
            <a:ext cx="419526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Cambia textos o ajusta la duración si es necesario.</a:t>
            </a:r>
            <a:endParaRPr lang="en-US" sz="1000" dirty="0"/>
          </a:p>
        </p:txBody>
      </p:sp>
      <p:sp>
        <p:nvSpPr>
          <p:cNvPr id="33" name="Shape 23"/>
          <p:cNvSpPr/>
          <p:nvPr/>
        </p:nvSpPr>
        <p:spPr>
          <a:xfrm>
            <a:off x="6381598" y="3966667"/>
            <a:ext cx="5048402" cy="724205"/>
          </a:xfrm>
          <a:prstGeom prst="roundRect">
            <a:avLst>
              <a:gd name="adj" fmla="val 53163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50800" dist="254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34" name="Text 24"/>
          <p:cNvSpPr txBox="1"/>
          <p:nvPr/>
        </p:nvSpPr>
        <p:spPr>
          <a:xfrm>
            <a:off x="7200900" y="4090111"/>
            <a:ext cx="414406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Publica </a:t>
            </a:r>
            <a:endParaRPr lang="en-US" sz="1300" dirty="0"/>
          </a:p>
        </p:txBody>
      </p:sp>
      <p:pic>
        <p:nvPicPr>
          <p:cNvPr id="35" name="Image 8" descr="preencoded.png"/>
          <p:cNvPicPr>
            <a:picLocks noChangeAspect="1"/>
          </p:cNvPicPr>
          <p:nvPr/>
        </p:nvPicPr>
        <p:blipFill>
          <a:blip r:embed="rId11"/>
          <a:srcRect l="-837" r="-837"/>
          <a:stretch/>
        </p:blipFill>
        <p:spPr>
          <a:xfrm>
            <a:off x="7956194" y="4152290"/>
            <a:ext cx="152705" cy="133502"/>
          </a:xfrm>
          <a:prstGeom prst="rect">
            <a:avLst/>
          </a:prstGeom>
        </p:spPr>
      </p:pic>
      <p:sp>
        <p:nvSpPr>
          <p:cNvPr id="36" name="Text 25"/>
          <p:cNvSpPr txBox="1"/>
          <p:nvPr/>
        </p:nvSpPr>
        <p:spPr>
          <a:xfrm>
            <a:off x="7200900" y="4366260"/>
            <a:ext cx="414406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Descarga en MP4 o comparte directo a redes.</a:t>
            </a:r>
            <a:endParaRPr lang="en-US" sz="1000" dirty="0"/>
          </a:p>
        </p:txBody>
      </p:sp>
      <p:sp>
        <p:nvSpPr>
          <p:cNvPr id="37" name="Shape 26"/>
          <p:cNvSpPr/>
          <p:nvPr/>
        </p:nvSpPr>
        <p:spPr>
          <a:xfrm>
            <a:off x="6381598" y="4976165"/>
            <a:ext cx="5048402" cy="705002"/>
          </a:xfrm>
          <a:prstGeom prst="roundRect">
            <a:avLst>
              <a:gd name="adj" fmla="val 42065"/>
            </a:avLst>
          </a:prstGeom>
          <a:solidFill>
            <a:srgbClr val="F0FDF4"/>
          </a:solidFill>
          <a:ln w="12700">
            <a:solidFill>
              <a:srgbClr val="86EFAC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8" name="Text 27"/>
          <p:cNvSpPr txBox="1"/>
          <p:nvPr/>
        </p:nvSpPr>
        <p:spPr>
          <a:xfrm>
            <a:off x="6734556" y="5127955"/>
            <a:ext cx="4619549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665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Tip:</a:t>
            </a:r>
            <a:r>
              <a:rPr lang="en-US" sz="1000" dirty="0">
                <a:solidFill>
                  <a:srgbClr val="1665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Si no te gusta el resultado, pulsa "Generar de nuevo" para ver otra versión al instante.</a:t>
            </a:r>
            <a:endParaRPr lang="en-US" sz="1000" dirty="0"/>
          </a:p>
        </p:txBody>
      </p:sp>
      <p:pic>
        <p:nvPicPr>
          <p:cNvPr id="39" name="Image 9" descr="preencoded.png"/>
          <p:cNvPicPr>
            <a:picLocks noChangeAspect="1"/>
          </p:cNvPicPr>
          <p:nvPr/>
        </p:nvPicPr>
        <p:blipFill>
          <a:blip r:embed="rId12"/>
          <a:srcRect l="-2512" r="-2512"/>
          <a:stretch/>
        </p:blipFill>
        <p:spPr>
          <a:xfrm>
            <a:off x="6534302" y="5157216"/>
            <a:ext cx="105156" cy="133502"/>
          </a:xfrm>
          <a:prstGeom prst="rect">
            <a:avLst/>
          </a:prstGeom>
        </p:spPr>
      </p:pic>
      <p:sp>
        <p:nvSpPr>
          <p:cNvPr id="40" name="Shape 28"/>
          <p:cNvSpPr/>
          <p:nvPr/>
        </p:nvSpPr>
        <p:spPr>
          <a:xfrm>
            <a:off x="961949" y="1903781"/>
            <a:ext cx="428854" cy="428854"/>
          </a:xfrm>
          <a:prstGeom prst="ellipse">
            <a:avLst/>
          </a:prstGeom>
          <a:solidFill>
            <a:srgbClr val="F3E5F5"/>
          </a:solidFill>
          <a:ln w="25400">
            <a:solidFill>
              <a:srgbClr val="E9D5FF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1" name="Text 29"/>
          <p:cNvSpPr/>
          <p:nvPr/>
        </p:nvSpPr>
        <p:spPr>
          <a:xfrm>
            <a:off x="933602" y="1903781"/>
            <a:ext cx="486461" cy="4288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1300" dirty="0"/>
          </a:p>
        </p:txBody>
      </p:sp>
      <p:sp>
        <p:nvSpPr>
          <p:cNvPr id="42" name="Shape 30"/>
          <p:cNvSpPr/>
          <p:nvPr/>
        </p:nvSpPr>
        <p:spPr>
          <a:xfrm>
            <a:off x="961949" y="2818181"/>
            <a:ext cx="428854" cy="428854"/>
          </a:xfrm>
          <a:prstGeom prst="ellipse">
            <a:avLst/>
          </a:prstGeom>
          <a:solidFill>
            <a:srgbClr val="FFFBEB"/>
          </a:solidFill>
          <a:ln w="25400">
            <a:solidFill>
              <a:srgbClr val="FEF3C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3" name="Text 31"/>
          <p:cNvSpPr/>
          <p:nvPr/>
        </p:nvSpPr>
        <p:spPr>
          <a:xfrm>
            <a:off x="933602" y="2818181"/>
            <a:ext cx="486461" cy="4288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D9770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1300" dirty="0"/>
          </a:p>
        </p:txBody>
      </p:sp>
      <p:sp>
        <p:nvSpPr>
          <p:cNvPr id="44" name="Shape 32"/>
          <p:cNvSpPr/>
          <p:nvPr/>
        </p:nvSpPr>
        <p:spPr>
          <a:xfrm>
            <a:off x="961949" y="3732581"/>
            <a:ext cx="428854" cy="428854"/>
          </a:xfrm>
          <a:prstGeom prst="ellipse">
            <a:avLst/>
          </a:prstGeom>
          <a:solidFill>
            <a:srgbClr val="F3E5F5"/>
          </a:solidFill>
          <a:ln w="25400">
            <a:solidFill>
              <a:srgbClr val="E9D5FF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5" name="Text 33"/>
          <p:cNvSpPr/>
          <p:nvPr/>
        </p:nvSpPr>
        <p:spPr>
          <a:xfrm>
            <a:off x="933602" y="3732581"/>
            <a:ext cx="486461" cy="4288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1300" dirty="0"/>
          </a:p>
        </p:txBody>
      </p:sp>
      <p:sp>
        <p:nvSpPr>
          <p:cNvPr id="46" name="Shape 34"/>
          <p:cNvSpPr/>
          <p:nvPr/>
        </p:nvSpPr>
        <p:spPr>
          <a:xfrm>
            <a:off x="961949" y="4646981"/>
            <a:ext cx="428854" cy="428854"/>
          </a:xfrm>
          <a:prstGeom prst="ellipse">
            <a:avLst/>
          </a:prstGeom>
          <a:solidFill>
            <a:srgbClr val="FFFBEB"/>
          </a:solidFill>
          <a:ln w="25400">
            <a:solidFill>
              <a:srgbClr val="FEF3C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7" name="Text 35"/>
          <p:cNvSpPr/>
          <p:nvPr/>
        </p:nvSpPr>
        <p:spPr>
          <a:xfrm>
            <a:off x="933602" y="4646981"/>
            <a:ext cx="486461" cy="4288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D9770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4</a:t>
            </a:r>
            <a:endParaRPr lang="en-US" sz="1300" dirty="0"/>
          </a:p>
        </p:txBody>
      </p:sp>
      <p:pic>
        <p:nvPicPr>
          <p:cNvPr id="48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581851" y="2285086"/>
            <a:ext cx="428854" cy="428854"/>
          </a:xfrm>
          <a:prstGeom prst="rect">
            <a:avLst/>
          </a:prstGeom>
        </p:spPr>
      </p:pic>
      <p:sp>
        <p:nvSpPr>
          <p:cNvPr id="49" name="Text 36"/>
          <p:cNvSpPr/>
          <p:nvPr/>
        </p:nvSpPr>
        <p:spPr>
          <a:xfrm>
            <a:off x="6553505" y="2285086"/>
            <a:ext cx="486461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5</a:t>
            </a:r>
            <a:endParaRPr lang="en-US" sz="1300" dirty="0"/>
          </a:p>
        </p:txBody>
      </p:sp>
      <p:sp>
        <p:nvSpPr>
          <p:cNvPr id="50" name="Shape 37"/>
          <p:cNvSpPr/>
          <p:nvPr/>
        </p:nvSpPr>
        <p:spPr>
          <a:xfrm>
            <a:off x="6581851" y="3199486"/>
            <a:ext cx="428854" cy="428854"/>
          </a:xfrm>
          <a:prstGeom prst="ellipse">
            <a:avLst/>
          </a:prstGeom>
          <a:solidFill>
            <a:srgbClr val="FFFBEB"/>
          </a:solidFill>
          <a:ln w="25400">
            <a:solidFill>
              <a:srgbClr val="FEF3C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1" name="Text 38"/>
          <p:cNvSpPr/>
          <p:nvPr/>
        </p:nvSpPr>
        <p:spPr>
          <a:xfrm>
            <a:off x="6553505" y="3199486"/>
            <a:ext cx="486461" cy="4288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D9770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6</a:t>
            </a:r>
            <a:endParaRPr lang="en-US" sz="1300" dirty="0"/>
          </a:p>
        </p:txBody>
      </p:sp>
      <p:sp>
        <p:nvSpPr>
          <p:cNvPr id="52" name="Shape 39"/>
          <p:cNvSpPr/>
          <p:nvPr/>
        </p:nvSpPr>
        <p:spPr>
          <a:xfrm>
            <a:off x="6581851" y="4113886"/>
            <a:ext cx="428854" cy="428854"/>
          </a:xfrm>
          <a:prstGeom prst="ellipse">
            <a:avLst/>
          </a:prstGeom>
          <a:solidFill>
            <a:srgbClr val="F3E5F5"/>
          </a:solidFill>
          <a:ln w="25400">
            <a:solidFill>
              <a:srgbClr val="E9D5FF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3" name="Text 40"/>
          <p:cNvSpPr/>
          <p:nvPr/>
        </p:nvSpPr>
        <p:spPr>
          <a:xfrm>
            <a:off x="6553505" y="4113886"/>
            <a:ext cx="486461" cy="4288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-952805" y="-952805"/>
            <a:ext cx="4762195" cy="47621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7429500" y="2095805"/>
            <a:ext cx="5715000" cy="5715000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761695" y="1087222"/>
            <a:ext cx="3828593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Cuándo usar</a:t>
            </a:r>
            <a:endParaRPr lang="en-US" sz="4200" dirty="0"/>
          </a:p>
        </p:txBody>
      </p:sp>
      <p:sp>
        <p:nvSpPr>
          <p:cNvPr id="7" name="Text 3"/>
          <p:cNvSpPr txBox="1"/>
          <p:nvPr/>
        </p:nvSpPr>
        <p:spPr>
          <a:xfrm>
            <a:off x="761695" y="2499055"/>
            <a:ext cx="3676802" cy="12198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No uses IA para todo. Úsala estratégicamente en estas 5 situaciones donde la velocidad gana a la perfección.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l="-12" r="-12"/>
          <a:stretch/>
        </p:blipFill>
        <p:spPr>
          <a:xfrm>
            <a:off x="761695" y="4099255"/>
            <a:ext cx="2660904" cy="167152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 l="-57" r="-57"/>
          <a:stretch/>
        </p:blipFill>
        <p:spPr>
          <a:xfrm>
            <a:off x="1891894" y="4403750"/>
            <a:ext cx="400507" cy="457200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1192378" y="5003597"/>
            <a:ext cx="180228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6653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Objetivo: Velocidad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902513" y="5279746"/>
            <a:ext cx="238567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Ideal cuando tienes poco tiempo</a:t>
            </a:r>
            <a:endParaRPr lang="en-US" sz="900" dirty="0"/>
          </a:p>
        </p:txBody>
      </p:sp>
      <p:sp>
        <p:nvSpPr>
          <p:cNvPr id="12" name="Text 6"/>
          <p:cNvSpPr txBox="1"/>
          <p:nvPr/>
        </p:nvSpPr>
        <p:spPr>
          <a:xfrm>
            <a:off x="761695" y="1674266"/>
            <a:ext cx="3828593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Magic Video</a:t>
            </a:r>
            <a:endParaRPr lang="en-US" sz="4200" dirty="0"/>
          </a:p>
        </p:txBody>
      </p:sp>
      <p:sp>
        <p:nvSpPr>
          <p:cNvPr id="13" name="Shape 7"/>
          <p:cNvSpPr/>
          <p:nvPr/>
        </p:nvSpPr>
        <p:spPr>
          <a:xfrm>
            <a:off x="4743907" y="754380"/>
            <a:ext cx="6687007" cy="1047902"/>
          </a:xfrm>
          <a:prstGeom prst="roundRect">
            <a:avLst>
              <a:gd name="adj" fmla="val 25385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990795" y="1047902"/>
            <a:ext cx="457200" cy="457200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rcRect l="-1648" r="-1648"/>
          <a:stretch/>
        </p:blipFill>
        <p:spPr>
          <a:xfrm>
            <a:off x="5134356" y="1181405"/>
            <a:ext cx="171907" cy="190195"/>
          </a:xfrm>
          <a:prstGeom prst="rect">
            <a:avLst/>
          </a:prstGeom>
        </p:spPr>
      </p:pic>
      <p:sp>
        <p:nvSpPr>
          <p:cNvPr id="16" name="Text 8"/>
          <p:cNvSpPr txBox="1"/>
          <p:nvPr/>
        </p:nvSpPr>
        <p:spPr>
          <a:xfrm>
            <a:off x="5686654" y="935431"/>
            <a:ext cx="561075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Eventos de tu negocio </a:t>
            </a:r>
            <a:r>
              <a:rPr lang="en-US" sz="800" b="1" dirty="0">
                <a:solidFill>
                  <a:srgbClr val="0284C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Social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5686654" y="1244498"/>
            <a:ext cx="5572354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Inauguraciones o aniversarios. Sube clips variados y deja que la IA capture la energía del momento.</a:t>
            </a:r>
            <a:endParaRPr lang="en-US" sz="1000" dirty="0"/>
          </a:p>
        </p:txBody>
      </p:sp>
      <p:sp>
        <p:nvSpPr>
          <p:cNvPr id="18" name="Shape 10"/>
          <p:cNvSpPr/>
          <p:nvPr/>
        </p:nvSpPr>
        <p:spPr>
          <a:xfrm>
            <a:off x="4743907" y="1970532"/>
            <a:ext cx="6687007" cy="866851"/>
          </a:xfrm>
          <a:prstGeom prst="roundRect">
            <a:avLst>
              <a:gd name="adj" fmla="val 37094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990795" y="2170786"/>
            <a:ext cx="457200" cy="457200"/>
          </a:xfrm>
          <a:prstGeom prst="rect">
            <a:avLst/>
          </a:prstGeom>
        </p:spPr>
      </p:pic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8"/>
          <a:srcRect l="-1648" r="-1648"/>
          <a:stretch/>
        </p:blipFill>
        <p:spPr>
          <a:xfrm>
            <a:off x="5134356" y="2304288"/>
            <a:ext cx="171907" cy="190195"/>
          </a:xfrm>
          <a:prstGeom prst="rect">
            <a:avLst/>
          </a:prstGeom>
        </p:spPr>
      </p:pic>
      <p:sp>
        <p:nvSpPr>
          <p:cNvPr id="21" name="Text 11"/>
          <p:cNvSpPr txBox="1"/>
          <p:nvPr/>
        </p:nvSpPr>
        <p:spPr>
          <a:xfrm>
            <a:off x="5686654" y="2151583"/>
            <a:ext cx="561075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Promoción Flash </a:t>
            </a:r>
            <a:r>
              <a:rPr lang="en-US" sz="800" b="1" dirty="0">
                <a:solidFill>
                  <a:srgbClr val="D97706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Ventas</a:t>
            </a:r>
            <a:endParaRPr lang="en-US" sz="1400" dirty="0"/>
          </a:p>
        </p:txBody>
      </p:sp>
      <p:sp>
        <p:nvSpPr>
          <p:cNvPr id="22" name="Text 12"/>
          <p:cNvSpPr txBox="1"/>
          <p:nvPr/>
        </p:nvSpPr>
        <p:spPr>
          <a:xfrm>
            <a:off x="5686654" y="2460650"/>
            <a:ext cx="61822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Ofertas de 24h. No pierdas tiempo editando; genera, pon texto de oferta y publica.</a:t>
            </a:r>
            <a:endParaRPr lang="en-US" sz="1000" dirty="0"/>
          </a:p>
        </p:txBody>
      </p:sp>
      <p:sp>
        <p:nvSpPr>
          <p:cNvPr id="23" name="Shape 13"/>
          <p:cNvSpPr/>
          <p:nvPr/>
        </p:nvSpPr>
        <p:spPr>
          <a:xfrm>
            <a:off x="4743907" y="3000146"/>
            <a:ext cx="6687007" cy="1047902"/>
          </a:xfrm>
          <a:prstGeom prst="roundRect">
            <a:avLst>
              <a:gd name="adj" fmla="val 25385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990795" y="3293669"/>
            <a:ext cx="457200" cy="457200"/>
          </a:xfrm>
          <a:prstGeom prst="rect">
            <a:avLst/>
          </a:prstGeom>
        </p:spPr>
      </p:pic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8"/>
          <a:srcRect l="-1648" r="-1648"/>
          <a:stretch/>
        </p:blipFill>
        <p:spPr>
          <a:xfrm>
            <a:off x="5134356" y="3427171"/>
            <a:ext cx="171907" cy="190195"/>
          </a:xfrm>
          <a:prstGeom prst="rect">
            <a:avLst/>
          </a:prstGeom>
        </p:spPr>
      </p:pic>
      <p:sp>
        <p:nvSpPr>
          <p:cNvPr id="26" name="Text 14"/>
          <p:cNvSpPr txBox="1"/>
          <p:nvPr/>
        </p:nvSpPr>
        <p:spPr>
          <a:xfrm>
            <a:off x="5686654" y="3181198"/>
            <a:ext cx="561075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Reel rápido de producto</a:t>
            </a:r>
            <a:endParaRPr lang="en-US" sz="1400" dirty="0"/>
          </a:p>
        </p:txBody>
      </p:sp>
      <p:sp>
        <p:nvSpPr>
          <p:cNvPr id="27" name="Text 15"/>
          <p:cNvSpPr txBox="1"/>
          <p:nvPr/>
        </p:nvSpPr>
        <p:spPr>
          <a:xfrm>
            <a:off x="5686654" y="3490265"/>
            <a:ext cx="5572354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¿Llegó mercancía nueva? Graba 5 clips de los productos y crea un vídeo dinámico con música.</a:t>
            </a:r>
            <a:endParaRPr lang="en-US" sz="1000" dirty="0"/>
          </a:p>
        </p:txBody>
      </p:sp>
      <p:sp>
        <p:nvSpPr>
          <p:cNvPr id="28" name="Shape 16"/>
          <p:cNvSpPr/>
          <p:nvPr/>
        </p:nvSpPr>
        <p:spPr>
          <a:xfrm>
            <a:off x="4743907" y="4216298"/>
            <a:ext cx="6687007" cy="866851"/>
          </a:xfrm>
          <a:prstGeom prst="roundRect">
            <a:avLst>
              <a:gd name="adj" fmla="val 37094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29" name="Image 10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990795" y="4416552"/>
            <a:ext cx="457200" cy="457200"/>
          </a:xfrm>
          <a:prstGeom prst="rect">
            <a:avLst/>
          </a:prstGeom>
        </p:spPr>
      </p:pic>
      <p:pic>
        <p:nvPicPr>
          <p:cNvPr id="30" name="Image 11" descr="preencoded.png"/>
          <p:cNvPicPr>
            <a:picLocks noChangeAspect="1"/>
          </p:cNvPicPr>
          <p:nvPr/>
        </p:nvPicPr>
        <p:blipFill>
          <a:blip r:embed="rId8"/>
          <a:srcRect l="-1648" r="-1648"/>
          <a:stretch/>
        </p:blipFill>
        <p:spPr>
          <a:xfrm>
            <a:off x="5134356" y="4550054"/>
            <a:ext cx="171907" cy="190195"/>
          </a:xfrm>
          <a:prstGeom prst="rect">
            <a:avLst/>
          </a:prstGeom>
        </p:spPr>
      </p:pic>
      <p:sp>
        <p:nvSpPr>
          <p:cNvPr id="31" name="Text 17"/>
          <p:cNvSpPr txBox="1"/>
          <p:nvPr/>
        </p:nvSpPr>
        <p:spPr>
          <a:xfrm>
            <a:off x="5686654" y="4397350"/>
            <a:ext cx="561075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Story de apertura/cierre</a:t>
            </a:r>
            <a:endParaRPr lang="en-US" sz="1400" dirty="0"/>
          </a:p>
        </p:txBody>
      </p:sp>
      <p:sp>
        <p:nvSpPr>
          <p:cNvPr id="32" name="Text 18"/>
          <p:cNvSpPr txBox="1"/>
          <p:nvPr/>
        </p:nvSpPr>
        <p:spPr>
          <a:xfrm>
            <a:off x="5686654" y="4706417"/>
            <a:ext cx="61822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Muestra la rutina diaria de tu equipo o tienda para humanizar la marca en Stories.</a:t>
            </a:r>
            <a:endParaRPr lang="en-US" sz="1000" dirty="0"/>
          </a:p>
        </p:txBody>
      </p:sp>
      <p:sp>
        <p:nvSpPr>
          <p:cNvPr id="33" name="Shape 19"/>
          <p:cNvSpPr/>
          <p:nvPr/>
        </p:nvSpPr>
        <p:spPr>
          <a:xfrm>
            <a:off x="4743907" y="5245913"/>
            <a:ext cx="6687007" cy="866851"/>
          </a:xfrm>
          <a:prstGeom prst="roundRect">
            <a:avLst>
              <a:gd name="adj" fmla="val 37094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34" name="Image 12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990795" y="5446166"/>
            <a:ext cx="457200" cy="457200"/>
          </a:xfrm>
          <a:prstGeom prst="rect">
            <a:avLst/>
          </a:prstGeom>
        </p:spPr>
      </p:pic>
      <p:pic>
        <p:nvPicPr>
          <p:cNvPr id="35" name="Image 13" descr="preencoded.png"/>
          <p:cNvPicPr>
            <a:picLocks noChangeAspect="1"/>
          </p:cNvPicPr>
          <p:nvPr/>
        </p:nvPicPr>
        <p:blipFill>
          <a:blip r:embed="rId8"/>
          <a:srcRect l="-1648" r="-1648"/>
          <a:stretch/>
        </p:blipFill>
        <p:spPr>
          <a:xfrm>
            <a:off x="5134356" y="5579669"/>
            <a:ext cx="171907" cy="190195"/>
          </a:xfrm>
          <a:prstGeom prst="rect">
            <a:avLst/>
          </a:prstGeom>
        </p:spPr>
      </p:pic>
      <p:sp>
        <p:nvSpPr>
          <p:cNvPr id="36" name="Text 20"/>
          <p:cNvSpPr txBox="1"/>
          <p:nvPr/>
        </p:nvSpPr>
        <p:spPr>
          <a:xfrm>
            <a:off x="5686654" y="5426964"/>
            <a:ext cx="5610758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Urgencia (Montaje en 10 min) </a:t>
            </a:r>
            <a:r>
              <a:rPr lang="en-US" sz="800" b="1" dirty="0">
                <a:solidFill>
                  <a:srgbClr val="EF444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Tiempo</a:t>
            </a:r>
            <a:endParaRPr lang="en-US" sz="1400" dirty="0"/>
          </a:p>
        </p:txBody>
      </p:sp>
      <p:sp>
        <p:nvSpPr>
          <p:cNvPr id="37" name="Text 21"/>
          <p:cNvSpPr txBox="1"/>
          <p:nvPr/>
        </p:nvSpPr>
        <p:spPr>
          <a:xfrm>
            <a:off x="5686654" y="5736031"/>
            <a:ext cx="61822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Cuando necesitas publicar contenido hoy mismo y no tienes hueco en la agenda.</a:t>
            </a:r>
            <a:endParaRPr lang="en-US"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051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952805" y="0"/>
            <a:ext cx="9144" cy="6858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11229746" y="0"/>
            <a:ext cx="9144" cy="685800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-952805" y="-1904695"/>
            <a:ext cx="7619695" cy="7619695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/>
        </p:blipFill>
        <p:spPr>
          <a:xfrm>
            <a:off x="6476695" y="2095805"/>
            <a:ext cx="6667805" cy="6667805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6">
            <a:alphaModFix amt="5000"/>
          </a:blip>
          <a:srcRect/>
          <a:stretch/>
        </p:blipFill>
        <p:spPr>
          <a:xfrm>
            <a:off x="4190695" y="1524305"/>
            <a:ext cx="3810305" cy="3810305"/>
          </a:xfrm>
          <a:prstGeom prst="rect">
            <a:avLst/>
          </a:prstGeom>
        </p:spPr>
      </p:pic>
      <p:sp>
        <p:nvSpPr>
          <p:cNvPr id="9" name="Text 2"/>
          <p:cNvSpPr txBox="1"/>
          <p:nvPr/>
        </p:nvSpPr>
        <p:spPr>
          <a:xfrm>
            <a:off x="4970678" y="2195474"/>
            <a:ext cx="2258568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300" dirty="0">
                <a:solidFill>
                  <a:srgbClr val="FFFFFF">
                    <a:alpha val="6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Bloque Práctico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167128" y="2643530"/>
            <a:ext cx="7858354" cy="2019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200" b="1" kern="0" spc="-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DEMO EN VIVO</a:t>
            </a:r>
            <a:endParaRPr lang="en-US" sz="7200" dirty="0"/>
          </a:p>
          <a:p>
            <a:pPr marL="0" indent="0" algn="ctr">
              <a:buNone/>
            </a:pPr>
            <a:r>
              <a:rPr lang="en-US" sz="7200" b="1" kern="0" spc="-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HAZLO CONMIGO</a:t>
            </a:r>
            <a:endParaRPr lang="en-US" sz="7200" dirty="0"/>
          </a:p>
        </p:txBody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7"/>
          <a:srcRect t="-400" b="-400"/>
          <a:stretch/>
        </p:blipFill>
        <p:spPr>
          <a:xfrm>
            <a:off x="5524805" y="4940503"/>
            <a:ext cx="1143000" cy="57607"/>
          </a:xfrm>
          <a:prstGeom prst="rect">
            <a:avLst/>
          </a:prstGeom>
        </p:spPr>
      </p:pic>
      <p:sp>
        <p:nvSpPr>
          <p:cNvPr id="12" name="Text 4"/>
          <p:cNvSpPr txBox="1"/>
          <p:nvPr/>
        </p:nvSpPr>
        <p:spPr>
          <a:xfrm>
            <a:off x="1788566" y="5378501"/>
            <a:ext cx="8620963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Ahora creo un vídeo real. </a:t>
            </a:r>
            <a:r>
              <a:rPr lang="en-US" sz="2400" b="1" dirty="0">
                <a:solidFill>
                  <a:srgbClr val="FFD6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Vosotros me acompañáis.</a:t>
            </a:r>
            <a:endParaRPr lang="en-US" sz="2400" dirty="0"/>
          </a:p>
        </p:txBody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8">
            <a:alphaModFix amt="98000"/>
          </a:blip>
          <a:srcRect l="-324" r="-324"/>
          <a:stretch/>
        </p:blipFill>
        <p:spPr>
          <a:xfrm>
            <a:off x="5768950" y="1177747"/>
            <a:ext cx="657454" cy="58064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9334195" y="-952805"/>
            <a:ext cx="3810305" cy="381030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-952805" y="4953305"/>
            <a:ext cx="2857500" cy="2857500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476402" y="381305"/>
            <a:ext cx="1123980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Demo: Pasos 1–5</a:t>
            </a:r>
            <a:endParaRPr lang="en-US" sz="3600" dirty="0"/>
          </a:p>
        </p:txBody>
      </p:sp>
      <p:sp>
        <p:nvSpPr>
          <p:cNvPr id="7" name="Text 3"/>
          <p:cNvSpPr txBox="1"/>
          <p:nvPr/>
        </p:nvSpPr>
        <p:spPr>
          <a:xfrm>
            <a:off x="4662526" y="1114654"/>
            <a:ext cx="707288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Tiempo estimado: 15–20 minutos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l="-1648" r="-1648"/>
          <a:stretch/>
        </p:blipFill>
        <p:spPr>
          <a:xfrm>
            <a:off x="4395521" y="1162202"/>
            <a:ext cx="171907" cy="190195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 l="-400" r="-400"/>
          <a:stretch/>
        </p:blipFill>
        <p:spPr>
          <a:xfrm>
            <a:off x="2143354" y="2343607"/>
            <a:ext cx="38405" cy="3429000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2762402" y="2009851"/>
            <a:ext cx="7619695" cy="666598"/>
          </a:xfrm>
          <a:prstGeom prst="roundRect">
            <a:avLst>
              <a:gd name="adj" fmla="val 62708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1" name="Text 5"/>
          <p:cNvSpPr txBox="1"/>
          <p:nvPr/>
        </p:nvSpPr>
        <p:spPr>
          <a:xfrm>
            <a:off x="3057754" y="2117750"/>
            <a:ext cx="381030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Elegir plantilla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3057754" y="2354580"/>
            <a:ext cx="4364431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Busca "Reel" o "TikTok" y selecciona una </a:t>
            </a:r>
            <a:r>
              <a:rPr lang="en-US" sz="11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base limpia</a:t>
            </a:r>
            <a:endParaRPr lang="en-US" sz="1100" dirty="0"/>
          </a:p>
        </p:txBody>
      </p:sp>
      <p:sp>
        <p:nvSpPr>
          <p:cNvPr id="13" name="Shape 7"/>
          <p:cNvSpPr/>
          <p:nvPr/>
        </p:nvSpPr>
        <p:spPr>
          <a:xfrm>
            <a:off x="9706356" y="2152498"/>
            <a:ext cx="381305" cy="381305"/>
          </a:xfrm>
          <a:prstGeom prst="roundRect">
            <a:avLst>
              <a:gd name="adj" fmla="val 119904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791395" y="2238451"/>
            <a:ext cx="209398" cy="209398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09598" y="2009851"/>
            <a:ext cx="666598" cy="666598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781251" y="2009851"/>
            <a:ext cx="724205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2100" dirty="0"/>
          </a:p>
        </p:txBody>
      </p:sp>
      <p:sp>
        <p:nvSpPr>
          <p:cNvPr id="17" name="Shape 9"/>
          <p:cNvSpPr/>
          <p:nvPr/>
        </p:nvSpPr>
        <p:spPr>
          <a:xfrm>
            <a:off x="2762402" y="2866644"/>
            <a:ext cx="7619695" cy="666598"/>
          </a:xfrm>
          <a:prstGeom prst="roundRect">
            <a:avLst>
              <a:gd name="adj" fmla="val 62708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8" name="Text 10"/>
          <p:cNvSpPr txBox="1"/>
          <p:nvPr/>
        </p:nvSpPr>
        <p:spPr>
          <a:xfrm>
            <a:off x="3057754" y="2975458"/>
            <a:ext cx="362925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Aplicar Kit de Marca</a:t>
            </a:r>
            <a:endParaRPr lang="en-US" sz="1400" dirty="0"/>
          </a:p>
        </p:txBody>
      </p:sp>
      <p:sp>
        <p:nvSpPr>
          <p:cNvPr id="19" name="Text 11"/>
          <p:cNvSpPr txBox="1"/>
          <p:nvPr/>
        </p:nvSpPr>
        <p:spPr>
          <a:xfrm>
            <a:off x="3057754" y="3211373"/>
            <a:ext cx="415686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Ve a "Marca" y aplica </a:t>
            </a:r>
            <a:r>
              <a:rPr lang="en-US" sz="11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colores y fuentes</a:t>
            </a: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en un clic</a:t>
            </a:r>
            <a:endParaRPr lang="en-US" sz="1100" dirty="0"/>
          </a:p>
        </p:txBody>
      </p:sp>
      <p:sp>
        <p:nvSpPr>
          <p:cNvPr id="20" name="Shape 12"/>
          <p:cNvSpPr/>
          <p:nvPr/>
        </p:nvSpPr>
        <p:spPr>
          <a:xfrm>
            <a:off x="9706356" y="3010205"/>
            <a:ext cx="381305" cy="381305"/>
          </a:xfrm>
          <a:prstGeom prst="roundRect">
            <a:avLst>
              <a:gd name="adj" fmla="val 119904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791395" y="3095244"/>
            <a:ext cx="209398" cy="209398"/>
          </a:xfrm>
          <a:prstGeom prst="rect">
            <a:avLst/>
          </a:prstGeom>
        </p:spPr>
      </p:pic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809598" y="2866644"/>
            <a:ext cx="666598" cy="666598"/>
          </a:xfrm>
          <a:prstGeom prst="rect">
            <a:avLst/>
          </a:prstGeom>
        </p:spPr>
      </p:pic>
      <p:sp>
        <p:nvSpPr>
          <p:cNvPr id="23" name="Text 13"/>
          <p:cNvSpPr/>
          <p:nvPr/>
        </p:nvSpPr>
        <p:spPr>
          <a:xfrm>
            <a:off x="1781251" y="2866644"/>
            <a:ext cx="724205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2100" dirty="0"/>
          </a:p>
        </p:txBody>
      </p:sp>
      <p:sp>
        <p:nvSpPr>
          <p:cNvPr id="24" name="Shape 14"/>
          <p:cNvSpPr/>
          <p:nvPr/>
        </p:nvSpPr>
        <p:spPr>
          <a:xfrm>
            <a:off x="2762402" y="3724351"/>
            <a:ext cx="7619695" cy="666598"/>
          </a:xfrm>
          <a:prstGeom prst="roundRect">
            <a:avLst>
              <a:gd name="adj" fmla="val 62708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5" name="Text 15"/>
          <p:cNvSpPr txBox="1"/>
          <p:nvPr/>
        </p:nvSpPr>
        <p:spPr>
          <a:xfrm>
            <a:off x="3057754" y="3832250"/>
            <a:ext cx="31437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Insertar clips</a:t>
            </a:r>
            <a:endParaRPr lang="en-US" sz="1400" dirty="0"/>
          </a:p>
        </p:txBody>
      </p:sp>
      <p:sp>
        <p:nvSpPr>
          <p:cNvPr id="26" name="Text 16"/>
          <p:cNvSpPr txBox="1"/>
          <p:nvPr/>
        </p:nvSpPr>
        <p:spPr>
          <a:xfrm>
            <a:off x="3057754" y="4069080"/>
            <a:ext cx="359816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Sube tus vídeos y </a:t>
            </a:r>
            <a:r>
              <a:rPr lang="en-US" sz="11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arrástralos</a:t>
            </a: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a la plantilla</a:t>
            </a:r>
            <a:endParaRPr lang="en-US" sz="1100" dirty="0"/>
          </a:p>
        </p:txBody>
      </p:sp>
      <p:sp>
        <p:nvSpPr>
          <p:cNvPr id="27" name="Shape 17"/>
          <p:cNvSpPr/>
          <p:nvPr/>
        </p:nvSpPr>
        <p:spPr>
          <a:xfrm>
            <a:off x="9706356" y="3866998"/>
            <a:ext cx="381305" cy="381305"/>
          </a:xfrm>
          <a:prstGeom prst="roundRect">
            <a:avLst>
              <a:gd name="adj" fmla="val 119904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8" name="Image 8" descr="preencoded.png"/>
          <p:cNvPicPr>
            <a:picLocks noChangeAspect="1"/>
          </p:cNvPicPr>
          <p:nvPr/>
        </p:nvPicPr>
        <p:blipFill>
          <a:blip r:embed="rId11"/>
          <a:srcRect l="-461" r="-461"/>
          <a:stretch/>
        </p:blipFill>
        <p:spPr>
          <a:xfrm>
            <a:off x="9777679" y="3952951"/>
            <a:ext cx="237744" cy="209398"/>
          </a:xfrm>
          <a:prstGeom prst="rect">
            <a:avLst/>
          </a:prstGeom>
        </p:spPr>
      </p:pic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09598" y="3724351"/>
            <a:ext cx="666598" cy="666598"/>
          </a:xfrm>
          <a:prstGeom prst="rect">
            <a:avLst/>
          </a:prstGeom>
        </p:spPr>
      </p:pic>
      <p:sp>
        <p:nvSpPr>
          <p:cNvPr id="30" name="Text 18"/>
          <p:cNvSpPr/>
          <p:nvPr/>
        </p:nvSpPr>
        <p:spPr>
          <a:xfrm>
            <a:off x="1781251" y="3724351"/>
            <a:ext cx="724205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2100" dirty="0"/>
          </a:p>
        </p:txBody>
      </p:sp>
      <p:sp>
        <p:nvSpPr>
          <p:cNvPr id="31" name="Shape 19"/>
          <p:cNvSpPr/>
          <p:nvPr/>
        </p:nvSpPr>
        <p:spPr>
          <a:xfrm>
            <a:off x="2762402" y="4581144"/>
            <a:ext cx="7619695" cy="666598"/>
          </a:xfrm>
          <a:prstGeom prst="roundRect">
            <a:avLst>
              <a:gd name="adj" fmla="val 62708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32" name="Text 20"/>
          <p:cNvSpPr txBox="1"/>
          <p:nvPr/>
        </p:nvSpPr>
        <p:spPr>
          <a:xfrm>
            <a:off x="3057754" y="4689958"/>
            <a:ext cx="2813609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Ajustar timeline</a:t>
            </a:r>
            <a:endParaRPr lang="en-US" sz="1400" dirty="0"/>
          </a:p>
        </p:txBody>
      </p:sp>
      <p:sp>
        <p:nvSpPr>
          <p:cNvPr id="33" name="Text 21"/>
          <p:cNvSpPr txBox="1"/>
          <p:nvPr/>
        </p:nvSpPr>
        <p:spPr>
          <a:xfrm>
            <a:off x="3057754" y="4925873"/>
            <a:ext cx="321960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Recorta, divide y </a:t>
            </a:r>
            <a:r>
              <a:rPr lang="en-US" sz="11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ordena la secuencia</a:t>
            </a:r>
            <a:endParaRPr lang="en-US" sz="1100" dirty="0"/>
          </a:p>
        </p:txBody>
      </p:sp>
      <p:sp>
        <p:nvSpPr>
          <p:cNvPr id="34" name="Shape 22"/>
          <p:cNvSpPr/>
          <p:nvPr/>
        </p:nvSpPr>
        <p:spPr>
          <a:xfrm>
            <a:off x="9706356" y="4724705"/>
            <a:ext cx="381305" cy="381305"/>
          </a:xfrm>
          <a:prstGeom prst="roundRect">
            <a:avLst>
              <a:gd name="adj" fmla="val 119904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5" name="Image 10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791395" y="4809744"/>
            <a:ext cx="209398" cy="209398"/>
          </a:xfrm>
          <a:prstGeom prst="rect">
            <a:avLst/>
          </a:prstGeom>
        </p:spPr>
      </p:pic>
      <p:pic>
        <p:nvPicPr>
          <p:cNvPr id="36" name="Image 11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809598" y="4581144"/>
            <a:ext cx="666598" cy="666598"/>
          </a:xfrm>
          <a:prstGeom prst="rect">
            <a:avLst/>
          </a:prstGeom>
        </p:spPr>
      </p:pic>
      <p:sp>
        <p:nvSpPr>
          <p:cNvPr id="37" name="Text 23"/>
          <p:cNvSpPr/>
          <p:nvPr/>
        </p:nvSpPr>
        <p:spPr>
          <a:xfrm>
            <a:off x="1781251" y="4581144"/>
            <a:ext cx="724205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4</a:t>
            </a:r>
            <a:endParaRPr lang="en-US" sz="2100" dirty="0"/>
          </a:p>
        </p:txBody>
      </p:sp>
      <p:sp>
        <p:nvSpPr>
          <p:cNvPr id="38" name="Shape 24"/>
          <p:cNvSpPr/>
          <p:nvPr/>
        </p:nvSpPr>
        <p:spPr>
          <a:xfrm>
            <a:off x="2762402" y="5438851"/>
            <a:ext cx="7619695" cy="666598"/>
          </a:xfrm>
          <a:prstGeom prst="roundRect">
            <a:avLst>
              <a:gd name="adj" fmla="val 62708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1397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39" name="Text 25"/>
          <p:cNvSpPr txBox="1"/>
          <p:nvPr/>
        </p:nvSpPr>
        <p:spPr>
          <a:xfrm>
            <a:off x="3057754" y="5546750"/>
            <a:ext cx="3143707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Añadir música</a:t>
            </a:r>
            <a:endParaRPr lang="en-US" sz="1400" dirty="0"/>
          </a:p>
        </p:txBody>
      </p:sp>
      <p:sp>
        <p:nvSpPr>
          <p:cNvPr id="40" name="Text 26"/>
          <p:cNvSpPr txBox="1"/>
          <p:nvPr/>
        </p:nvSpPr>
        <p:spPr>
          <a:xfrm>
            <a:off x="3057754" y="5783580"/>
            <a:ext cx="359816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Busca audio y arrástralo a la </a:t>
            </a:r>
            <a:r>
              <a:rPr lang="en-US" sz="11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pista inferior</a:t>
            </a:r>
            <a:endParaRPr lang="en-US" sz="1100" dirty="0"/>
          </a:p>
        </p:txBody>
      </p:sp>
      <p:sp>
        <p:nvSpPr>
          <p:cNvPr id="41" name="Shape 27"/>
          <p:cNvSpPr/>
          <p:nvPr/>
        </p:nvSpPr>
        <p:spPr>
          <a:xfrm>
            <a:off x="9706356" y="5581498"/>
            <a:ext cx="381305" cy="381305"/>
          </a:xfrm>
          <a:prstGeom prst="roundRect">
            <a:avLst>
              <a:gd name="adj" fmla="val 119904"/>
            </a:avLst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2" name="Image 12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791395" y="5667451"/>
            <a:ext cx="209398" cy="209398"/>
          </a:xfrm>
          <a:prstGeom prst="rect">
            <a:avLst/>
          </a:prstGeom>
        </p:spPr>
      </p:pic>
      <p:pic>
        <p:nvPicPr>
          <p:cNvPr id="43" name="Image 1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09598" y="5438851"/>
            <a:ext cx="666598" cy="666598"/>
          </a:xfrm>
          <a:prstGeom prst="rect">
            <a:avLst/>
          </a:prstGeom>
        </p:spPr>
      </p:pic>
      <p:sp>
        <p:nvSpPr>
          <p:cNvPr id="44" name="Text 28"/>
          <p:cNvSpPr/>
          <p:nvPr/>
        </p:nvSpPr>
        <p:spPr>
          <a:xfrm>
            <a:off x="1781251" y="5438851"/>
            <a:ext cx="724205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5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60000"/>
          </a:blip>
          <a:srcRect/>
          <a:stretch/>
        </p:blipFill>
        <p:spPr>
          <a:xfrm>
            <a:off x="8382305" y="-952805"/>
            <a:ext cx="4762195" cy="476219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1429207" y="2572207"/>
            <a:ext cx="5715000" cy="5715000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1619402" y="286207"/>
            <a:ext cx="8953805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¿Te suena </a:t>
            </a:r>
            <a:r>
              <a:rPr lang="en-US" sz="4200" b="1" dirty="0">
                <a:solidFill>
                  <a:srgbClr val="EF444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esto?</a:t>
            </a:r>
            <a:endParaRPr lang="en-US" sz="4200" dirty="0"/>
          </a:p>
        </p:txBody>
      </p:sp>
      <p:sp>
        <p:nvSpPr>
          <p:cNvPr id="8" name="Text 3"/>
          <p:cNvSpPr txBox="1"/>
          <p:nvPr/>
        </p:nvSpPr>
        <p:spPr>
          <a:xfrm>
            <a:off x="1371600" y="1181405"/>
            <a:ext cx="944941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 te identificas con alguno de estos puntos, estás en el lugar correcto.</a:t>
            </a:r>
            <a:endParaRPr lang="en-US" sz="18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 l="-18" r="-18"/>
          <a:stretch/>
        </p:blipFill>
        <p:spPr>
          <a:xfrm>
            <a:off x="1714500" y="2000707"/>
            <a:ext cx="8762695" cy="761695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2076602" y="2152498"/>
            <a:ext cx="457200" cy="457200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 l="-133" r="-133"/>
          <a:stretch/>
        </p:blipFill>
        <p:spPr>
          <a:xfrm>
            <a:off x="2219249" y="2266798"/>
            <a:ext cx="171907" cy="228600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2762402" y="2210105"/>
            <a:ext cx="561990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Publicas sin coherencia visual en tus redes</a:t>
            </a:r>
            <a:endParaRPr lang="en-US" sz="1800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6"/>
          <a:srcRect l="-18" r="-18"/>
          <a:stretch/>
        </p:blipFill>
        <p:spPr>
          <a:xfrm>
            <a:off x="1714500" y="2952598"/>
            <a:ext cx="8762695" cy="761695"/>
          </a:xfrm>
          <a:prstGeom prst="rect">
            <a:avLst/>
          </a:prstGeom>
        </p:spPr>
      </p:pic>
      <p:sp>
        <p:nvSpPr>
          <p:cNvPr id="14" name="Shape 6"/>
          <p:cNvSpPr/>
          <p:nvPr/>
        </p:nvSpPr>
        <p:spPr>
          <a:xfrm>
            <a:off x="2076602" y="3105302"/>
            <a:ext cx="457200" cy="457200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7"/>
          <a:srcRect l="-133" r="-133"/>
          <a:stretch/>
        </p:blipFill>
        <p:spPr>
          <a:xfrm>
            <a:off x="2219249" y="3219602"/>
            <a:ext cx="171907" cy="228600"/>
          </a:xfrm>
          <a:prstGeom prst="rect">
            <a:avLst/>
          </a:prstGeom>
        </p:spPr>
      </p:pic>
      <p:sp>
        <p:nvSpPr>
          <p:cNvPr id="16" name="Text 7"/>
          <p:cNvSpPr txBox="1"/>
          <p:nvPr/>
        </p:nvSpPr>
        <p:spPr>
          <a:xfrm>
            <a:off x="2762402" y="3161995"/>
            <a:ext cx="547725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No tienes un sistema de producción claro</a:t>
            </a:r>
            <a:endParaRPr lang="en-US" sz="1800" dirty="0"/>
          </a:p>
        </p:txBody>
      </p:sp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6"/>
          <a:srcRect l="-18" r="-18"/>
          <a:stretch/>
        </p:blipFill>
        <p:spPr>
          <a:xfrm>
            <a:off x="1714500" y="3905402"/>
            <a:ext cx="8762695" cy="761695"/>
          </a:xfrm>
          <a:prstGeom prst="rect">
            <a:avLst/>
          </a:prstGeom>
        </p:spPr>
      </p:pic>
      <p:sp>
        <p:nvSpPr>
          <p:cNvPr id="18" name="Shape 8"/>
          <p:cNvSpPr/>
          <p:nvPr/>
        </p:nvSpPr>
        <p:spPr>
          <a:xfrm>
            <a:off x="2076602" y="4058107"/>
            <a:ext cx="457200" cy="457200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7"/>
          <a:srcRect l="-133" r="-133"/>
          <a:stretch/>
        </p:blipFill>
        <p:spPr>
          <a:xfrm>
            <a:off x="2219249" y="4172407"/>
            <a:ext cx="171907" cy="228600"/>
          </a:xfrm>
          <a:prstGeom prst="rect">
            <a:avLst/>
          </a:prstGeom>
        </p:spPr>
      </p:pic>
      <p:sp>
        <p:nvSpPr>
          <p:cNvPr id="20" name="Text 9"/>
          <p:cNvSpPr txBox="1"/>
          <p:nvPr/>
        </p:nvSpPr>
        <p:spPr>
          <a:xfrm>
            <a:off x="2762402" y="4114800"/>
            <a:ext cx="546354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Dependes siempre de terceros o agencias</a:t>
            </a:r>
            <a:endParaRPr lang="en-US" sz="1800" dirty="0"/>
          </a:p>
        </p:txBody>
      </p:sp>
      <p:pic>
        <p:nvPicPr>
          <p:cNvPr id="21" name="Image 9" descr="preencoded.png"/>
          <p:cNvPicPr>
            <a:picLocks noChangeAspect="1"/>
          </p:cNvPicPr>
          <p:nvPr/>
        </p:nvPicPr>
        <p:blipFill>
          <a:blip r:embed="rId6"/>
          <a:srcRect l="-18" r="-18"/>
          <a:stretch/>
        </p:blipFill>
        <p:spPr>
          <a:xfrm>
            <a:off x="1714500" y="4858207"/>
            <a:ext cx="8762695" cy="761695"/>
          </a:xfrm>
          <a:prstGeom prst="rect">
            <a:avLst/>
          </a:prstGeom>
        </p:spPr>
      </p:pic>
      <p:sp>
        <p:nvSpPr>
          <p:cNvPr id="22" name="Shape 10"/>
          <p:cNvSpPr/>
          <p:nvPr/>
        </p:nvSpPr>
        <p:spPr>
          <a:xfrm>
            <a:off x="2076602" y="5009998"/>
            <a:ext cx="457200" cy="457200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3" name="Image 10" descr="preencoded.png"/>
          <p:cNvPicPr>
            <a:picLocks noChangeAspect="1"/>
          </p:cNvPicPr>
          <p:nvPr/>
        </p:nvPicPr>
        <p:blipFill>
          <a:blip r:embed="rId7"/>
          <a:srcRect l="-133" r="-133"/>
          <a:stretch/>
        </p:blipFill>
        <p:spPr>
          <a:xfrm>
            <a:off x="2219249" y="5124298"/>
            <a:ext cx="171907" cy="228600"/>
          </a:xfrm>
          <a:prstGeom prst="rect">
            <a:avLst/>
          </a:prstGeom>
        </p:spPr>
      </p:pic>
      <p:sp>
        <p:nvSpPr>
          <p:cNvPr id="24" name="Text 11"/>
          <p:cNvSpPr txBox="1"/>
          <p:nvPr/>
        </p:nvSpPr>
        <p:spPr>
          <a:xfrm>
            <a:off x="2762402" y="5067605"/>
            <a:ext cx="521025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No aprovechas el vídeo (o lo usas mal)</a:t>
            </a:r>
            <a:endParaRPr lang="en-US" sz="1800" dirty="0"/>
          </a:p>
        </p:txBody>
      </p:sp>
      <p:pic>
        <p:nvPicPr>
          <p:cNvPr id="25" name="Image 11" descr="preencoded.png"/>
          <p:cNvPicPr>
            <a:picLocks noChangeAspect="1"/>
          </p:cNvPicPr>
          <p:nvPr/>
        </p:nvPicPr>
        <p:blipFill>
          <a:blip r:embed="rId6"/>
          <a:srcRect l="-18" r="-18"/>
          <a:stretch/>
        </p:blipFill>
        <p:spPr>
          <a:xfrm>
            <a:off x="1714500" y="5810098"/>
            <a:ext cx="8762695" cy="761695"/>
          </a:xfrm>
          <a:prstGeom prst="rect">
            <a:avLst/>
          </a:prstGeom>
        </p:spPr>
      </p:pic>
      <p:sp>
        <p:nvSpPr>
          <p:cNvPr id="26" name="Shape 12"/>
          <p:cNvSpPr/>
          <p:nvPr/>
        </p:nvSpPr>
        <p:spPr>
          <a:xfrm>
            <a:off x="2076602" y="5962802"/>
            <a:ext cx="457200" cy="457200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7" name="Image 12" descr="preencoded.png"/>
          <p:cNvPicPr>
            <a:picLocks noChangeAspect="1"/>
          </p:cNvPicPr>
          <p:nvPr/>
        </p:nvPicPr>
        <p:blipFill>
          <a:blip r:embed="rId7"/>
          <a:srcRect l="-133" r="-133"/>
          <a:stretch/>
        </p:blipFill>
        <p:spPr>
          <a:xfrm>
            <a:off x="2219249" y="6077102"/>
            <a:ext cx="171907" cy="228600"/>
          </a:xfrm>
          <a:prstGeom prst="rect">
            <a:avLst/>
          </a:prstGeom>
        </p:spPr>
      </p:pic>
      <p:sp>
        <p:nvSpPr>
          <p:cNvPr id="28" name="Text 13"/>
          <p:cNvSpPr txBox="1"/>
          <p:nvPr/>
        </p:nvSpPr>
        <p:spPr>
          <a:xfrm>
            <a:off x="2762402" y="6019495"/>
            <a:ext cx="587502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Crees que necesitas herramientas complejas</a:t>
            </a:r>
            <a:endParaRPr lang="en-US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9334195" y="-952805"/>
            <a:ext cx="3810305" cy="381030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-952805" y="4953305"/>
            <a:ext cx="2857500" cy="2857500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571500" y="381305"/>
            <a:ext cx="11239805" cy="505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Demo en Vivo: Parte 2</a:t>
            </a:r>
            <a:endParaRPr lang="en-US" sz="3600" dirty="0"/>
          </a:p>
        </p:txBody>
      </p:sp>
      <p:sp>
        <p:nvSpPr>
          <p:cNvPr id="7" name="Text 3"/>
          <p:cNvSpPr txBox="1"/>
          <p:nvPr/>
        </p:nvSpPr>
        <p:spPr>
          <a:xfrm>
            <a:off x="571500" y="931774"/>
            <a:ext cx="1116391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Pulir detalles y preparar para publicación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964070" y="4998110"/>
            <a:ext cx="4657039" cy="1478585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7277710" y="5236769"/>
            <a:ext cx="428854" cy="428854"/>
          </a:xfrm>
          <a:prstGeom prst="ellipse">
            <a:avLst/>
          </a:prstGeom>
          <a:solidFill>
            <a:srgbClr val="FCD34D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 l="-1282" r="-1282"/>
          <a:stretch/>
        </p:blipFill>
        <p:spPr>
          <a:xfrm>
            <a:off x="7382866" y="5355641"/>
            <a:ext cx="219456" cy="190195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7897673" y="5236769"/>
            <a:ext cx="36009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75" dirty="0">
                <a:solidFill>
                  <a:srgbClr val="B4530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El dato clave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7897673" y="5484571"/>
            <a:ext cx="3565246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“El 85% ve vídeos sin sonido.</a:t>
            </a:r>
            <a:endParaRPr lang="en-US" sz="1600" dirty="0"/>
          </a:p>
          <a:p>
            <a:pPr marL="0" indent="0" algn="l">
              <a:buNone/>
            </a:pPr>
            <a:r>
              <a:rPr lang="en-US" sz="1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¡Los subtítulos son obligatorios!”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rcRect l="-403" r="-403"/>
          <a:stretch/>
        </p:blipFill>
        <p:spPr>
          <a:xfrm>
            <a:off x="838505" y="1883664"/>
            <a:ext cx="38405" cy="4211726"/>
          </a:xfrm>
          <a:prstGeom prst="rect">
            <a:avLst/>
          </a:prstGeom>
        </p:spPr>
      </p:pic>
      <p:sp>
        <p:nvSpPr>
          <p:cNvPr id="14" name="Shape 7"/>
          <p:cNvSpPr/>
          <p:nvPr/>
        </p:nvSpPr>
        <p:spPr>
          <a:xfrm>
            <a:off x="6964070" y="1503274"/>
            <a:ext cx="4657954" cy="3305556"/>
          </a:xfrm>
          <a:prstGeom prst="roundRect">
            <a:avLst>
              <a:gd name="adj" fmla="val 3189"/>
            </a:avLst>
          </a:prstGeom>
          <a:solidFill>
            <a:srgbClr val="F8FAFC"/>
          </a:solidFill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rcRect t="-10" b="-10"/>
          <a:stretch/>
        </p:blipFill>
        <p:spPr>
          <a:xfrm>
            <a:off x="7767828" y="1912010"/>
            <a:ext cx="3047695" cy="2486254"/>
          </a:xfrm>
          <a:prstGeom prst="rect">
            <a:avLst/>
          </a:prstGeom>
        </p:spPr>
      </p:pic>
      <p:sp>
        <p:nvSpPr>
          <p:cNvPr id="16" name="Shape 8"/>
          <p:cNvSpPr/>
          <p:nvPr/>
        </p:nvSpPr>
        <p:spPr>
          <a:xfrm>
            <a:off x="7958938" y="2427732"/>
            <a:ext cx="2667305" cy="9144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7" name="Text 9"/>
          <p:cNvSpPr txBox="1"/>
          <p:nvPr/>
        </p:nvSpPr>
        <p:spPr>
          <a:xfrm>
            <a:off x="7958938" y="2103120"/>
            <a:ext cx="886054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Descargar</a:t>
            </a:r>
            <a:endParaRPr lang="en-US" sz="120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rcRect t="-100" b="-100"/>
          <a:stretch/>
        </p:blipFill>
        <p:spPr>
          <a:xfrm>
            <a:off x="10511028" y="2140610"/>
            <a:ext cx="114300" cy="152705"/>
          </a:xfrm>
          <a:prstGeom prst="rect">
            <a:avLst/>
          </a:prstGeom>
        </p:spPr>
      </p:pic>
      <p:sp>
        <p:nvSpPr>
          <p:cNvPr id="19" name="Shape 10"/>
          <p:cNvSpPr/>
          <p:nvPr/>
        </p:nvSpPr>
        <p:spPr>
          <a:xfrm>
            <a:off x="7958938" y="2627071"/>
            <a:ext cx="2667305" cy="562356"/>
          </a:xfrm>
          <a:prstGeom prst="roundRect">
            <a:avLst>
              <a:gd name="adj" fmla="val 44095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0" name="Shape 11"/>
          <p:cNvSpPr/>
          <p:nvPr/>
        </p:nvSpPr>
        <p:spPr>
          <a:xfrm>
            <a:off x="8054035" y="2765146"/>
            <a:ext cx="286207" cy="286207"/>
          </a:xfrm>
          <a:prstGeom prst="roundRect">
            <a:avLst>
              <a:gd name="adj" fmla="val 127796"/>
            </a:avLst>
          </a:prstGeom>
          <a:solidFill>
            <a:srgbClr val="7B2FB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10"/>
          <a:srcRect l="-1911" r="-1911"/>
          <a:stretch/>
        </p:blipFill>
        <p:spPr>
          <a:xfrm>
            <a:off x="8129930" y="2851099"/>
            <a:ext cx="133502" cy="114300"/>
          </a:xfrm>
          <a:prstGeom prst="rect">
            <a:avLst/>
          </a:prstGeom>
        </p:spPr>
      </p:pic>
      <p:sp>
        <p:nvSpPr>
          <p:cNvPr id="22" name="Text 12"/>
          <p:cNvSpPr txBox="1"/>
          <p:nvPr/>
        </p:nvSpPr>
        <p:spPr>
          <a:xfrm>
            <a:off x="8434426" y="2722169"/>
            <a:ext cx="79095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Vídeo MP4</a:t>
            </a:r>
            <a:endParaRPr lang="en-US" sz="1000" dirty="0"/>
          </a:p>
        </p:txBody>
      </p:sp>
      <p:sp>
        <p:nvSpPr>
          <p:cNvPr id="23" name="Text 13"/>
          <p:cNvSpPr txBox="1"/>
          <p:nvPr/>
        </p:nvSpPr>
        <p:spPr>
          <a:xfrm>
            <a:off x="8434426" y="2922422"/>
            <a:ext cx="79095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Sugerido</a:t>
            </a:r>
            <a:endParaRPr lang="en-US" sz="900" dirty="0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11"/>
          <a:srcRect t="-16800" b="-16800"/>
          <a:stretch/>
        </p:blipFill>
        <p:spPr>
          <a:xfrm>
            <a:off x="10415930" y="2831897"/>
            <a:ext cx="114300" cy="152705"/>
          </a:xfrm>
          <a:prstGeom prst="rect">
            <a:avLst/>
          </a:prstGeom>
        </p:spPr>
      </p:pic>
      <p:sp>
        <p:nvSpPr>
          <p:cNvPr id="25" name="Text 14"/>
          <p:cNvSpPr txBox="1"/>
          <p:nvPr/>
        </p:nvSpPr>
        <p:spPr>
          <a:xfrm>
            <a:off x="7958938" y="3332074"/>
            <a:ext cx="53401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Calidad</a:t>
            </a:r>
            <a:endParaRPr lang="en-US" sz="900" dirty="0"/>
          </a:p>
        </p:txBody>
      </p:sp>
      <p:sp>
        <p:nvSpPr>
          <p:cNvPr id="26" name="Text 15"/>
          <p:cNvSpPr txBox="1"/>
          <p:nvPr/>
        </p:nvSpPr>
        <p:spPr>
          <a:xfrm>
            <a:off x="10105949" y="3332074"/>
            <a:ext cx="60076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1080p HD</a:t>
            </a:r>
            <a:endParaRPr lang="en-US" sz="900" dirty="0"/>
          </a:p>
        </p:txBody>
      </p:sp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2"/>
          <a:srcRect t="-394" b="-394"/>
          <a:stretch/>
        </p:blipFill>
        <p:spPr>
          <a:xfrm>
            <a:off x="7958938" y="3550615"/>
            <a:ext cx="2667305" cy="57607"/>
          </a:xfrm>
          <a:prstGeom prst="rect">
            <a:avLst/>
          </a:prstGeom>
        </p:spPr>
      </p:pic>
      <p:pic>
        <p:nvPicPr>
          <p:cNvPr id="28" name="Image 10" descr="preencoded.png"/>
          <p:cNvPicPr>
            <a:picLocks noChangeAspect="1"/>
          </p:cNvPicPr>
          <p:nvPr/>
        </p:nvPicPr>
        <p:blipFill>
          <a:blip r:embed="rId13"/>
          <a:srcRect t="-388" b="-388"/>
          <a:stretch/>
        </p:blipFill>
        <p:spPr>
          <a:xfrm>
            <a:off x="7958938" y="3550615"/>
            <a:ext cx="2000707" cy="57607"/>
          </a:xfrm>
          <a:prstGeom prst="rect">
            <a:avLst/>
          </a:prstGeom>
        </p:spPr>
      </p:pic>
      <p:sp>
        <p:nvSpPr>
          <p:cNvPr id="29" name="Shape 16"/>
          <p:cNvSpPr/>
          <p:nvPr/>
        </p:nvSpPr>
        <p:spPr>
          <a:xfrm>
            <a:off x="7958938" y="3750869"/>
            <a:ext cx="2667305" cy="457200"/>
          </a:xfrm>
          <a:prstGeom prst="roundRect">
            <a:avLst>
              <a:gd name="adj" fmla="val 66667"/>
            </a:avLst>
          </a:prstGeom>
          <a:solidFill>
            <a:srgbClr val="7B2FB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0" name="Text 17"/>
          <p:cNvSpPr txBox="1"/>
          <p:nvPr/>
        </p:nvSpPr>
        <p:spPr>
          <a:xfrm>
            <a:off x="7920533" y="3750869"/>
            <a:ext cx="2743200" cy="4572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14300" tIns="114300" rIns="114300" bIns="11430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Descargar</a:t>
            </a:r>
            <a:endParaRPr lang="en-US" sz="1200" dirty="0"/>
          </a:p>
        </p:txBody>
      </p:sp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71500" y="2175358"/>
            <a:ext cx="571500" cy="571500"/>
          </a:xfrm>
          <a:prstGeom prst="rect">
            <a:avLst/>
          </a:prstGeom>
        </p:spPr>
      </p:pic>
      <p:sp>
        <p:nvSpPr>
          <p:cNvPr id="32" name="Text 18"/>
          <p:cNvSpPr/>
          <p:nvPr/>
        </p:nvSpPr>
        <p:spPr>
          <a:xfrm>
            <a:off x="543154" y="2175358"/>
            <a:ext cx="62910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6</a:t>
            </a:r>
            <a:endParaRPr lang="en-US" sz="1800" dirty="0"/>
          </a:p>
        </p:txBody>
      </p:sp>
      <p:sp>
        <p:nvSpPr>
          <p:cNvPr id="33" name="Shape 19"/>
          <p:cNvSpPr/>
          <p:nvPr/>
        </p:nvSpPr>
        <p:spPr>
          <a:xfrm>
            <a:off x="1333195" y="2070202"/>
            <a:ext cx="5067605" cy="780898"/>
          </a:xfrm>
          <a:prstGeom prst="roundRect">
            <a:avLst>
              <a:gd name="adj" fmla="val 3427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34" name="Text 20"/>
          <p:cNvSpPr txBox="1"/>
          <p:nvPr/>
        </p:nvSpPr>
        <p:spPr>
          <a:xfrm>
            <a:off x="1533449" y="2222906"/>
            <a:ext cx="478231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Sincroniza el Audio</a:t>
            </a:r>
            <a:endParaRPr lang="en-US" sz="1300" dirty="0"/>
          </a:p>
        </p:txBody>
      </p:sp>
      <p:sp>
        <p:nvSpPr>
          <p:cNvPr id="35" name="Text 21"/>
          <p:cNvSpPr txBox="1"/>
          <p:nvPr/>
        </p:nvSpPr>
        <p:spPr>
          <a:xfrm>
            <a:off x="1533449" y="2499055"/>
            <a:ext cx="53154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Mueve la pista para que el "golpe" musical coincida con el corte.</a:t>
            </a:r>
            <a:endParaRPr lang="en-US" sz="1000" dirty="0"/>
          </a:p>
        </p:txBody>
      </p:sp>
      <p:pic>
        <p:nvPicPr>
          <p:cNvPr id="36" name="Image 12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571500" y="3194914"/>
            <a:ext cx="571500" cy="571500"/>
          </a:xfrm>
          <a:prstGeom prst="rect">
            <a:avLst/>
          </a:prstGeom>
        </p:spPr>
      </p:pic>
      <p:sp>
        <p:nvSpPr>
          <p:cNvPr id="37" name="Text 22"/>
          <p:cNvSpPr/>
          <p:nvPr/>
        </p:nvSpPr>
        <p:spPr>
          <a:xfrm>
            <a:off x="543154" y="3194914"/>
            <a:ext cx="62910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7</a:t>
            </a:r>
            <a:endParaRPr lang="en-US" sz="1800" dirty="0"/>
          </a:p>
        </p:txBody>
      </p:sp>
      <p:sp>
        <p:nvSpPr>
          <p:cNvPr id="38" name="Shape 23"/>
          <p:cNvSpPr/>
          <p:nvPr/>
        </p:nvSpPr>
        <p:spPr>
          <a:xfrm>
            <a:off x="1333195" y="3089758"/>
            <a:ext cx="5067605" cy="780898"/>
          </a:xfrm>
          <a:prstGeom prst="roundRect">
            <a:avLst>
              <a:gd name="adj" fmla="val 3427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39" name="Text 24"/>
          <p:cNvSpPr txBox="1"/>
          <p:nvPr/>
        </p:nvSpPr>
        <p:spPr>
          <a:xfrm>
            <a:off x="1533449" y="3242462"/>
            <a:ext cx="478231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Añade Subtítulos</a:t>
            </a:r>
            <a:endParaRPr lang="en-US" sz="1300" dirty="0"/>
          </a:p>
        </p:txBody>
      </p:sp>
      <p:sp>
        <p:nvSpPr>
          <p:cNvPr id="40" name="Text 25"/>
          <p:cNvSpPr txBox="1"/>
          <p:nvPr/>
        </p:nvSpPr>
        <p:spPr>
          <a:xfrm>
            <a:off x="1533449" y="3518611"/>
            <a:ext cx="47823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Usa textos dinámicos para resaltar palabras clave.</a:t>
            </a:r>
            <a:endParaRPr lang="en-US" sz="1000" dirty="0"/>
          </a:p>
        </p:txBody>
      </p:sp>
      <p:pic>
        <p:nvPicPr>
          <p:cNvPr id="41" name="Image 13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71500" y="4213555"/>
            <a:ext cx="571500" cy="571500"/>
          </a:xfrm>
          <a:prstGeom prst="rect">
            <a:avLst/>
          </a:prstGeom>
        </p:spPr>
      </p:pic>
      <p:sp>
        <p:nvSpPr>
          <p:cNvPr id="42" name="Text 26"/>
          <p:cNvSpPr/>
          <p:nvPr/>
        </p:nvSpPr>
        <p:spPr>
          <a:xfrm>
            <a:off x="543154" y="4213555"/>
            <a:ext cx="62910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8</a:t>
            </a:r>
            <a:endParaRPr lang="en-US" sz="1800" dirty="0"/>
          </a:p>
        </p:txBody>
      </p:sp>
      <p:sp>
        <p:nvSpPr>
          <p:cNvPr id="43" name="Shape 27"/>
          <p:cNvSpPr/>
          <p:nvPr/>
        </p:nvSpPr>
        <p:spPr>
          <a:xfrm>
            <a:off x="1333195" y="4109314"/>
            <a:ext cx="5067605" cy="780898"/>
          </a:xfrm>
          <a:prstGeom prst="roundRect">
            <a:avLst>
              <a:gd name="adj" fmla="val 3427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44" name="Text 28"/>
          <p:cNvSpPr txBox="1"/>
          <p:nvPr/>
        </p:nvSpPr>
        <p:spPr>
          <a:xfrm>
            <a:off x="1533449" y="4261104"/>
            <a:ext cx="478231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Animación Final</a:t>
            </a:r>
            <a:endParaRPr lang="en-US" sz="1300" dirty="0"/>
          </a:p>
        </p:txBody>
      </p:sp>
      <p:sp>
        <p:nvSpPr>
          <p:cNvPr id="45" name="Text 29"/>
          <p:cNvSpPr txBox="1"/>
          <p:nvPr/>
        </p:nvSpPr>
        <p:spPr>
          <a:xfrm>
            <a:off x="1533449" y="4537253"/>
            <a:ext cx="47823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Añade una pantalla de salida con tu CTA y logo.</a:t>
            </a:r>
            <a:endParaRPr lang="en-US" sz="1000" dirty="0"/>
          </a:p>
        </p:txBody>
      </p:sp>
      <p:pic>
        <p:nvPicPr>
          <p:cNvPr id="46" name="Image 14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571500" y="5233111"/>
            <a:ext cx="571500" cy="571500"/>
          </a:xfrm>
          <a:prstGeom prst="rect">
            <a:avLst/>
          </a:prstGeom>
        </p:spPr>
      </p:pic>
      <p:sp>
        <p:nvSpPr>
          <p:cNvPr id="47" name="Text 30"/>
          <p:cNvSpPr/>
          <p:nvPr/>
        </p:nvSpPr>
        <p:spPr>
          <a:xfrm>
            <a:off x="543154" y="5233111"/>
            <a:ext cx="62910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9</a:t>
            </a:r>
            <a:endParaRPr lang="en-US" sz="1800" dirty="0"/>
          </a:p>
        </p:txBody>
      </p:sp>
      <p:sp>
        <p:nvSpPr>
          <p:cNvPr id="48" name="Shape 31"/>
          <p:cNvSpPr/>
          <p:nvPr/>
        </p:nvSpPr>
        <p:spPr>
          <a:xfrm>
            <a:off x="1333195" y="5127955"/>
            <a:ext cx="5067605" cy="780898"/>
          </a:xfrm>
          <a:prstGeom prst="roundRect">
            <a:avLst>
              <a:gd name="adj" fmla="val 34272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49" name="Text 32"/>
          <p:cNvSpPr txBox="1"/>
          <p:nvPr/>
        </p:nvSpPr>
        <p:spPr>
          <a:xfrm>
            <a:off x="1533449" y="5280660"/>
            <a:ext cx="478231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Exportar Correctamente</a:t>
            </a:r>
            <a:endParaRPr lang="en-US" sz="1300" dirty="0"/>
          </a:p>
        </p:txBody>
      </p:sp>
      <p:sp>
        <p:nvSpPr>
          <p:cNvPr id="50" name="Text 33"/>
          <p:cNvSpPr txBox="1"/>
          <p:nvPr/>
        </p:nvSpPr>
        <p:spPr>
          <a:xfrm>
            <a:off x="1533449" y="5556809"/>
            <a:ext cx="478231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Compartir &gt; Descargar &gt; </a:t>
            </a:r>
            <a:r>
              <a:rPr lang="en-US" sz="10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MP4</a:t>
            </a: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&gt; 1080p.</a:t>
            </a:r>
            <a:endParaRPr lang="en-US" sz="1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8382305" y="-952805"/>
            <a:ext cx="4762195" cy="47621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-952805" y="2095805"/>
            <a:ext cx="5715000" cy="5715000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761695" y="476402"/>
            <a:ext cx="1085850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Formatos de exportación</a:t>
            </a:r>
            <a:endParaRPr lang="en-US" sz="3600" dirty="0"/>
          </a:p>
        </p:txBody>
      </p:sp>
      <p:sp>
        <p:nvSpPr>
          <p:cNvPr id="7" name="Text 3"/>
          <p:cNvSpPr txBox="1"/>
          <p:nvPr/>
        </p:nvSpPr>
        <p:spPr>
          <a:xfrm>
            <a:off x="761695" y="1120140"/>
            <a:ext cx="10782605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Guía técnica rápida para que tus vídeos se vean perfectos en cada plataforma</a:t>
            </a:r>
            <a:endParaRPr lang="en-US" sz="1300" dirty="0"/>
          </a:p>
        </p:txBody>
      </p:sp>
      <p:sp>
        <p:nvSpPr>
          <p:cNvPr id="8" name="Shape 4"/>
          <p:cNvSpPr/>
          <p:nvPr/>
        </p:nvSpPr>
        <p:spPr>
          <a:xfrm>
            <a:off x="761695" y="1853489"/>
            <a:ext cx="2495398" cy="4533595"/>
          </a:xfrm>
          <a:prstGeom prst="roundRect">
            <a:avLst>
              <a:gd name="adj" fmla="val 447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9" name="Shape 5"/>
          <p:cNvSpPr/>
          <p:nvPr/>
        </p:nvSpPr>
        <p:spPr>
          <a:xfrm>
            <a:off x="771754" y="1862633"/>
            <a:ext cx="2476195" cy="1057046"/>
          </a:xfrm>
          <a:prstGeom prst="roundRect">
            <a:avLst>
              <a:gd name="adj" fmla="val 24938"/>
            </a:avLst>
          </a:prstGeom>
          <a:solidFill>
            <a:srgbClr val="FAFAFA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0" name="Shape 6"/>
          <p:cNvSpPr/>
          <p:nvPr/>
        </p:nvSpPr>
        <p:spPr>
          <a:xfrm>
            <a:off x="771754" y="2910535"/>
            <a:ext cx="2476195" cy="9144"/>
          </a:xfrm>
          <a:prstGeom prst="roundRect">
            <a:avLst>
              <a:gd name="adj" fmla="val 2882883"/>
            </a:avLst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 l="-881" r="-881"/>
          <a:stretch/>
        </p:blipFill>
        <p:spPr>
          <a:xfrm>
            <a:off x="1009498" y="2101291"/>
            <a:ext cx="237744" cy="267005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 l="-881" r="-881"/>
          <a:stretch/>
        </p:blipFill>
        <p:spPr>
          <a:xfrm>
            <a:off x="1343254" y="2101291"/>
            <a:ext cx="237744" cy="267005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1009498" y="2510942"/>
            <a:ext cx="208026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Reels &amp; TikTok</a:t>
            </a:r>
            <a:endParaRPr lang="en-US" sz="1300" dirty="0"/>
          </a:p>
        </p:txBody>
      </p:sp>
      <p:sp>
        <p:nvSpPr>
          <p:cNvPr id="14" name="Text 8"/>
          <p:cNvSpPr txBox="1"/>
          <p:nvPr/>
        </p:nvSpPr>
        <p:spPr>
          <a:xfrm>
            <a:off x="1009498" y="4396435"/>
            <a:ext cx="208026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38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Resolución</a:t>
            </a:r>
            <a:endParaRPr lang="en-US" sz="900" dirty="0"/>
          </a:p>
        </p:txBody>
      </p:sp>
      <p:sp>
        <p:nvSpPr>
          <p:cNvPr id="15" name="Shape 9"/>
          <p:cNvSpPr/>
          <p:nvPr/>
        </p:nvSpPr>
        <p:spPr>
          <a:xfrm>
            <a:off x="1009498" y="4605833"/>
            <a:ext cx="2000707" cy="362102"/>
          </a:xfrm>
          <a:prstGeom prst="roundRect">
            <a:avLst>
              <a:gd name="adj" fmla="val 79745"/>
            </a:avLst>
          </a:prstGeom>
          <a:solidFill>
            <a:srgbClr val="F8FAFC"/>
          </a:solidFill>
          <a:ln w="12700">
            <a:solidFill>
              <a:srgbClr val="F1F5F9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6" name="Text 10"/>
          <p:cNvSpPr txBox="1"/>
          <p:nvPr/>
        </p:nvSpPr>
        <p:spPr>
          <a:xfrm>
            <a:off x="1009498" y="4605833"/>
            <a:ext cx="2076602" cy="3621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1080 x 1920 px</a:t>
            </a:r>
            <a:endParaRPr lang="en-US" sz="1200" dirty="0"/>
          </a:p>
        </p:txBody>
      </p:sp>
      <p:sp>
        <p:nvSpPr>
          <p:cNvPr id="17" name="Text 11"/>
          <p:cNvSpPr txBox="1"/>
          <p:nvPr/>
        </p:nvSpPr>
        <p:spPr>
          <a:xfrm>
            <a:off x="1009498" y="5159045"/>
            <a:ext cx="208026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38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Formato</a:t>
            </a:r>
            <a:endParaRPr lang="en-US" sz="900" dirty="0"/>
          </a:p>
        </p:txBody>
      </p:sp>
      <p:sp>
        <p:nvSpPr>
          <p:cNvPr id="18" name="Shape 12"/>
          <p:cNvSpPr/>
          <p:nvPr/>
        </p:nvSpPr>
        <p:spPr>
          <a:xfrm>
            <a:off x="1009498" y="5368442"/>
            <a:ext cx="2000707" cy="362102"/>
          </a:xfrm>
          <a:prstGeom prst="roundRect">
            <a:avLst>
              <a:gd name="adj" fmla="val 79745"/>
            </a:avLst>
          </a:prstGeom>
          <a:solidFill>
            <a:srgbClr val="F8FAFC"/>
          </a:solidFill>
          <a:ln w="12700">
            <a:solidFill>
              <a:srgbClr val="F1F5F9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9" name="Text 13"/>
          <p:cNvSpPr txBox="1"/>
          <p:nvPr/>
        </p:nvSpPr>
        <p:spPr>
          <a:xfrm>
            <a:off x="1009498" y="5368442"/>
            <a:ext cx="2076602" cy="3621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MP4 / 30fps</a:t>
            </a:r>
            <a:endParaRPr lang="en-US" sz="1200" dirty="0"/>
          </a:p>
        </p:txBody>
      </p:sp>
      <p:sp>
        <p:nvSpPr>
          <p:cNvPr id="20" name="Shape 14"/>
          <p:cNvSpPr/>
          <p:nvPr/>
        </p:nvSpPr>
        <p:spPr>
          <a:xfrm>
            <a:off x="3488436" y="1853489"/>
            <a:ext cx="2495398" cy="4533595"/>
          </a:xfrm>
          <a:prstGeom prst="roundRect">
            <a:avLst>
              <a:gd name="adj" fmla="val 447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1" name="Shape 15"/>
          <p:cNvSpPr/>
          <p:nvPr/>
        </p:nvSpPr>
        <p:spPr>
          <a:xfrm>
            <a:off x="3498494" y="1862633"/>
            <a:ext cx="2476195" cy="1057046"/>
          </a:xfrm>
          <a:prstGeom prst="roundRect">
            <a:avLst>
              <a:gd name="adj" fmla="val 24938"/>
            </a:avLst>
          </a:prstGeom>
          <a:solidFill>
            <a:srgbClr val="FAFAFA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22" name="Shape 16"/>
          <p:cNvSpPr/>
          <p:nvPr/>
        </p:nvSpPr>
        <p:spPr>
          <a:xfrm>
            <a:off x="3498494" y="2910535"/>
            <a:ext cx="2476195" cy="9144"/>
          </a:xfrm>
          <a:prstGeom prst="roundRect">
            <a:avLst>
              <a:gd name="adj" fmla="val 2882883"/>
            </a:avLst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rcRect l="-881" r="-881"/>
          <a:stretch/>
        </p:blipFill>
        <p:spPr>
          <a:xfrm>
            <a:off x="3736238" y="2101291"/>
            <a:ext cx="237744" cy="267005"/>
          </a:xfrm>
          <a:prstGeom prst="rect">
            <a:avLst/>
          </a:prstGeom>
        </p:spPr>
      </p:pic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rcRect l="-881" r="-881"/>
          <a:stretch/>
        </p:blipFill>
        <p:spPr>
          <a:xfrm>
            <a:off x="4069994" y="2101291"/>
            <a:ext cx="237744" cy="267005"/>
          </a:xfrm>
          <a:prstGeom prst="rect">
            <a:avLst/>
          </a:prstGeom>
        </p:spPr>
      </p:pic>
      <p:sp>
        <p:nvSpPr>
          <p:cNvPr id="25" name="Text 17"/>
          <p:cNvSpPr txBox="1"/>
          <p:nvPr/>
        </p:nvSpPr>
        <p:spPr>
          <a:xfrm>
            <a:off x="3736238" y="2510942"/>
            <a:ext cx="208026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Feed &amp; LinkedIn</a:t>
            </a:r>
            <a:endParaRPr lang="en-US" sz="1300" dirty="0"/>
          </a:p>
        </p:txBody>
      </p:sp>
      <p:sp>
        <p:nvSpPr>
          <p:cNvPr id="26" name="Text 18"/>
          <p:cNvSpPr txBox="1"/>
          <p:nvPr/>
        </p:nvSpPr>
        <p:spPr>
          <a:xfrm>
            <a:off x="3736238" y="4396435"/>
            <a:ext cx="208026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38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Resolución</a:t>
            </a:r>
            <a:endParaRPr lang="en-US" sz="900" dirty="0"/>
          </a:p>
        </p:txBody>
      </p:sp>
      <p:sp>
        <p:nvSpPr>
          <p:cNvPr id="27" name="Shape 19"/>
          <p:cNvSpPr/>
          <p:nvPr/>
        </p:nvSpPr>
        <p:spPr>
          <a:xfrm>
            <a:off x="3736238" y="4605833"/>
            <a:ext cx="2000707" cy="362102"/>
          </a:xfrm>
          <a:prstGeom prst="roundRect">
            <a:avLst>
              <a:gd name="adj" fmla="val 79745"/>
            </a:avLst>
          </a:prstGeom>
          <a:solidFill>
            <a:srgbClr val="F8FAFC"/>
          </a:solidFill>
          <a:ln w="12700">
            <a:solidFill>
              <a:srgbClr val="F1F5F9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8" name="Text 20"/>
          <p:cNvSpPr txBox="1"/>
          <p:nvPr/>
        </p:nvSpPr>
        <p:spPr>
          <a:xfrm>
            <a:off x="3736238" y="4605833"/>
            <a:ext cx="2076602" cy="3621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1080 x 1080 px</a:t>
            </a:r>
            <a:endParaRPr lang="en-US" sz="1200" dirty="0"/>
          </a:p>
        </p:txBody>
      </p:sp>
      <p:sp>
        <p:nvSpPr>
          <p:cNvPr id="29" name="Text 21"/>
          <p:cNvSpPr txBox="1"/>
          <p:nvPr/>
        </p:nvSpPr>
        <p:spPr>
          <a:xfrm>
            <a:off x="3736238" y="5159045"/>
            <a:ext cx="208026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38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Formato</a:t>
            </a:r>
            <a:endParaRPr lang="en-US" sz="900" dirty="0"/>
          </a:p>
        </p:txBody>
      </p:sp>
      <p:sp>
        <p:nvSpPr>
          <p:cNvPr id="30" name="Shape 22"/>
          <p:cNvSpPr/>
          <p:nvPr/>
        </p:nvSpPr>
        <p:spPr>
          <a:xfrm>
            <a:off x="3736238" y="5368442"/>
            <a:ext cx="2000707" cy="362102"/>
          </a:xfrm>
          <a:prstGeom prst="roundRect">
            <a:avLst>
              <a:gd name="adj" fmla="val 79745"/>
            </a:avLst>
          </a:prstGeom>
          <a:solidFill>
            <a:srgbClr val="F8FAFC"/>
          </a:solidFill>
          <a:ln w="12700">
            <a:solidFill>
              <a:srgbClr val="F1F5F9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1" name="Text 23"/>
          <p:cNvSpPr txBox="1"/>
          <p:nvPr/>
        </p:nvSpPr>
        <p:spPr>
          <a:xfrm>
            <a:off x="3736238" y="5368442"/>
            <a:ext cx="2076602" cy="3621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MP4 / Cuadrado</a:t>
            </a:r>
            <a:endParaRPr lang="en-US" sz="1200" dirty="0"/>
          </a:p>
        </p:txBody>
      </p:sp>
      <p:sp>
        <p:nvSpPr>
          <p:cNvPr id="32" name="Shape 24"/>
          <p:cNvSpPr/>
          <p:nvPr/>
        </p:nvSpPr>
        <p:spPr>
          <a:xfrm>
            <a:off x="6215177" y="1853489"/>
            <a:ext cx="2495398" cy="4533595"/>
          </a:xfrm>
          <a:prstGeom prst="roundRect">
            <a:avLst>
              <a:gd name="adj" fmla="val 447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33" name="Shape 25"/>
          <p:cNvSpPr/>
          <p:nvPr/>
        </p:nvSpPr>
        <p:spPr>
          <a:xfrm>
            <a:off x="6224321" y="1862633"/>
            <a:ext cx="2476195" cy="1057046"/>
          </a:xfrm>
          <a:prstGeom prst="roundRect">
            <a:avLst>
              <a:gd name="adj" fmla="val 24938"/>
            </a:avLst>
          </a:prstGeom>
          <a:solidFill>
            <a:srgbClr val="FAFAFA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4" name="Shape 26"/>
          <p:cNvSpPr/>
          <p:nvPr/>
        </p:nvSpPr>
        <p:spPr>
          <a:xfrm>
            <a:off x="6224321" y="2910535"/>
            <a:ext cx="2476195" cy="9144"/>
          </a:xfrm>
          <a:prstGeom prst="roundRect">
            <a:avLst>
              <a:gd name="adj" fmla="val 2882883"/>
            </a:avLst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5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462979" y="2101291"/>
            <a:ext cx="267005" cy="267005"/>
          </a:xfrm>
          <a:prstGeom prst="rect">
            <a:avLst/>
          </a:prstGeom>
        </p:spPr>
      </p:pic>
      <p:sp>
        <p:nvSpPr>
          <p:cNvPr id="36" name="Text 27"/>
          <p:cNvSpPr txBox="1"/>
          <p:nvPr/>
        </p:nvSpPr>
        <p:spPr>
          <a:xfrm>
            <a:off x="6462979" y="2510942"/>
            <a:ext cx="208026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Stories</a:t>
            </a:r>
            <a:endParaRPr lang="en-US" sz="1300" dirty="0"/>
          </a:p>
        </p:txBody>
      </p:sp>
      <p:sp>
        <p:nvSpPr>
          <p:cNvPr id="37" name="Text 28"/>
          <p:cNvSpPr txBox="1"/>
          <p:nvPr/>
        </p:nvSpPr>
        <p:spPr>
          <a:xfrm>
            <a:off x="6462979" y="4396435"/>
            <a:ext cx="208026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38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Resolución</a:t>
            </a:r>
            <a:endParaRPr lang="en-US" sz="900" dirty="0"/>
          </a:p>
        </p:txBody>
      </p:sp>
      <p:sp>
        <p:nvSpPr>
          <p:cNvPr id="38" name="Shape 29"/>
          <p:cNvSpPr/>
          <p:nvPr/>
        </p:nvSpPr>
        <p:spPr>
          <a:xfrm>
            <a:off x="6462979" y="4605833"/>
            <a:ext cx="2000707" cy="362102"/>
          </a:xfrm>
          <a:prstGeom prst="roundRect">
            <a:avLst>
              <a:gd name="adj" fmla="val 79745"/>
            </a:avLst>
          </a:prstGeom>
          <a:solidFill>
            <a:srgbClr val="F8FAFC"/>
          </a:solidFill>
          <a:ln w="12700">
            <a:solidFill>
              <a:srgbClr val="F1F5F9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9" name="Text 30"/>
          <p:cNvSpPr txBox="1"/>
          <p:nvPr/>
        </p:nvSpPr>
        <p:spPr>
          <a:xfrm>
            <a:off x="6462979" y="4605833"/>
            <a:ext cx="2076602" cy="3621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1080 x 1920 px</a:t>
            </a:r>
            <a:endParaRPr lang="en-US" sz="1200" dirty="0"/>
          </a:p>
        </p:txBody>
      </p:sp>
      <p:sp>
        <p:nvSpPr>
          <p:cNvPr id="40" name="Text 31"/>
          <p:cNvSpPr txBox="1"/>
          <p:nvPr/>
        </p:nvSpPr>
        <p:spPr>
          <a:xfrm>
            <a:off x="6462979" y="5159045"/>
            <a:ext cx="208026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38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Duración</a:t>
            </a:r>
            <a:endParaRPr lang="en-US" sz="900" dirty="0"/>
          </a:p>
        </p:txBody>
      </p:sp>
      <p:sp>
        <p:nvSpPr>
          <p:cNvPr id="41" name="Shape 32"/>
          <p:cNvSpPr/>
          <p:nvPr/>
        </p:nvSpPr>
        <p:spPr>
          <a:xfrm>
            <a:off x="6462979" y="5368442"/>
            <a:ext cx="2000707" cy="362102"/>
          </a:xfrm>
          <a:prstGeom prst="roundRect">
            <a:avLst>
              <a:gd name="adj" fmla="val 79745"/>
            </a:avLst>
          </a:prstGeom>
          <a:solidFill>
            <a:srgbClr val="F8FAFC"/>
          </a:solidFill>
          <a:ln w="12700">
            <a:solidFill>
              <a:srgbClr val="F1F5F9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2" name="Text 33"/>
          <p:cNvSpPr txBox="1"/>
          <p:nvPr/>
        </p:nvSpPr>
        <p:spPr>
          <a:xfrm>
            <a:off x="6462979" y="5368442"/>
            <a:ext cx="2076602" cy="3621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&lt; 15s (Recomendado)</a:t>
            </a:r>
            <a:endParaRPr lang="en-US" sz="1200" dirty="0"/>
          </a:p>
        </p:txBody>
      </p:sp>
      <p:sp>
        <p:nvSpPr>
          <p:cNvPr id="43" name="Shape 34"/>
          <p:cNvSpPr/>
          <p:nvPr/>
        </p:nvSpPr>
        <p:spPr>
          <a:xfrm>
            <a:off x="8941918" y="1853489"/>
            <a:ext cx="2495398" cy="4533595"/>
          </a:xfrm>
          <a:prstGeom prst="roundRect">
            <a:avLst>
              <a:gd name="adj" fmla="val 4476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44" name="Shape 35"/>
          <p:cNvSpPr/>
          <p:nvPr/>
        </p:nvSpPr>
        <p:spPr>
          <a:xfrm>
            <a:off x="8951062" y="1862633"/>
            <a:ext cx="2476195" cy="1057046"/>
          </a:xfrm>
          <a:prstGeom prst="roundRect">
            <a:avLst>
              <a:gd name="adj" fmla="val 24938"/>
            </a:avLst>
          </a:prstGeom>
          <a:solidFill>
            <a:srgbClr val="FAFAFA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45" name="Shape 36"/>
          <p:cNvSpPr/>
          <p:nvPr/>
        </p:nvSpPr>
        <p:spPr>
          <a:xfrm>
            <a:off x="8951062" y="2910535"/>
            <a:ext cx="2476195" cy="9144"/>
          </a:xfrm>
          <a:prstGeom prst="roundRect">
            <a:avLst>
              <a:gd name="adj" fmla="val 2882883"/>
            </a:avLst>
          </a:prstGeom>
          <a:solidFill>
            <a:srgbClr val="F1F5F9"/>
          </a:solidFill>
          <a:ln w="12700">
            <a:solidFill>
              <a:srgbClr val="F1F5F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6" name="Image 7" descr="preencoded.png"/>
          <p:cNvPicPr>
            <a:picLocks noChangeAspect="1"/>
          </p:cNvPicPr>
          <p:nvPr/>
        </p:nvPicPr>
        <p:blipFill>
          <a:blip r:embed="rId10"/>
          <a:srcRect l="-685" r="-685"/>
          <a:stretch/>
        </p:blipFill>
        <p:spPr>
          <a:xfrm>
            <a:off x="9188806" y="2101291"/>
            <a:ext cx="304495" cy="267005"/>
          </a:xfrm>
          <a:prstGeom prst="rect">
            <a:avLst/>
          </a:prstGeom>
        </p:spPr>
      </p:pic>
      <p:sp>
        <p:nvSpPr>
          <p:cNvPr id="47" name="Text 37"/>
          <p:cNvSpPr txBox="1"/>
          <p:nvPr/>
        </p:nvSpPr>
        <p:spPr>
          <a:xfrm>
            <a:off x="9188806" y="2510942"/>
            <a:ext cx="208026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YouTube Shorts</a:t>
            </a:r>
            <a:endParaRPr lang="en-US" sz="1300" dirty="0"/>
          </a:p>
        </p:txBody>
      </p:sp>
      <p:sp>
        <p:nvSpPr>
          <p:cNvPr id="48" name="Text 38"/>
          <p:cNvSpPr txBox="1"/>
          <p:nvPr/>
        </p:nvSpPr>
        <p:spPr>
          <a:xfrm>
            <a:off x="9188806" y="4396435"/>
            <a:ext cx="208026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38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Resolución</a:t>
            </a:r>
            <a:endParaRPr lang="en-US" sz="900" dirty="0"/>
          </a:p>
        </p:txBody>
      </p:sp>
      <p:sp>
        <p:nvSpPr>
          <p:cNvPr id="49" name="Shape 39"/>
          <p:cNvSpPr/>
          <p:nvPr/>
        </p:nvSpPr>
        <p:spPr>
          <a:xfrm>
            <a:off x="9188806" y="4605833"/>
            <a:ext cx="2000707" cy="362102"/>
          </a:xfrm>
          <a:prstGeom prst="roundRect">
            <a:avLst>
              <a:gd name="adj" fmla="val 79745"/>
            </a:avLst>
          </a:prstGeom>
          <a:solidFill>
            <a:srgbClr val="F8FAFC"/>
          </a:solidFill>
          <a:ln w="12700">
            <a:solidFill>
              <a:srgbClr val="F1F5F9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0" name="Text 40"/>
          <p:cNvSpPr txBox="1"/>
          <p:nvPr/>
        </p:nvSpPr>
        <p:spPr>
          <a:xfrm>
            <a:off x="9188806" y="4605833"/>
            <a:ext cx="2076602" cy="3621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1080 x 1920 px</a:t>
            </a:r>
            <a:endParaRPr lang="en-US" sz="1200" dirty="0"/>
          </a:p>
        </p:txBody>
      </p:sp>
      <p:sp>
        <p:nvSpPr>
          <p:cNvPr id="51" name="Text 41"/>
          <p:cNvSpPr txBox="1"/>
          <p:nvPr/>
        </p:nvSpPr>
        <p:spPr>
          <a:xfrm>
            <a:off x="9188806" y="5159045"/>
            <a:ext cx="208026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38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Formato</a:t>
            </a:r>
            <a:endParaRPr lang="en-US" sz="900" dirty="0"/>
          </a:p>
        </p:txBody>
      </p:sp>
      <p:sp>
        <p:nvSpPr>
          <p:cNvPr id="52" name="Shape 42"/>
          <p:cNvSpPr/>
          <p:nvPr/>
        </p:nvSpPr>
        <p:spPr>
          <a:xfrm>
            <a:off x="9188806" y="5368442"/>
            <a:ext cx="2000707" cy="362102"/>
          </a:xfrm>
          <a:prstGeom prst="roundRect">
            <a:avLst>
              <a:gd name="adj" fmla="val 79745"/>
            </a:avLst>
          </a:prstGeom>
          <a:solidFill>
            <a:srgbClr val="F8FAFC"/>
          </a:solidFill>
          <a:ln w="12700">
            <a:solidFill>
              <a:srgbClr val="F1F5F9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3" name="Text 43"/>
          <p:cNvSpPr txBox="1"/>
          <p:nvPr/>
        </p:nvSpPr>
        <p:spPr>
          <a:xfrm>
            <a:off x="9188806" y="5368442"/>
            <a:ext cx="2076602" cy="3621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63500" rIns="101600" bIns="6350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Vertical Full</a:t>
            </a:r>
            <a:endParaRPr lang="en-US" sz="1200" dirty="0"/>
          </a:p>
        </p:txBody>
      </p:sp>
      <p:sp>
        <p:nvSpPr>
          <p:cNvPr id="54" name="Shape 44"/>
          <p:cNvSpPr/>
          <p:nvPr/>
        </p:nvSpPr>
        <p:spPr>
          <a:xfrm>
            <a:off x="1009498" y="3158338"/>
            <a:ext cx="2000707" cy="952805"/>
          </a:xfrm>
          <a:prstGeom prst="roundRect">
            <a:avLst>
              <a:gd name="adj" fmla="val 15355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5" name="Text 45"/>
          <p:cNvSpPr txBox="1"/>
          <p:nvPr/>
        </p:nvSpPr>
        <p:spPr>
          <a:xfrm>
            <a:off x="1805940" y="3330245"/>
            <a:ext cx="400507" cy="609905"/>
          </a:xfrm>
          <a:prstGeom prst="rect">
            <a:avLst/>
          </a:prstGeom>
          <a:solidFill>
            <a:srgbClr val="FFFFFF"/>
          </a:solidFill>
          <a:ln w="25400">
            <a:solidFill>
              <a:srgbClr val="94A3B8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9:16</a:t>
            </a:r>
            <a:endParaRPr lang="en-US" sz="900" dirty="0"/>
          </a:p>
        </p:txBody>
      </p:sp>
      <p:sp>
        <p:nvSpPr>
          <p:cNvPr id="56" name="Shape 46"/>
          <p:cNvSpPr/>
          <p:nvPr/>
        </p:nvSpPr>
        <p:spPr>
          <a:xfrm>
            <a:off x="3736238" y="3158338"/>
            <a:ext cx="2000707" cy="952805"/>
          </a:xfrm>
          <a:prstGeom prst="roundRect">
            <a:avLst>
              <a:gd name="adj" fmla="val 15355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7" name="Text 47"/>
          <p:cNvSpPr txBox="1"/>
          <p:nvPr/>
        </p:nvSpPr>
        <p:spPr>
          <a:xfrm>
            <a:off x="4465930" y="3396996"/>
            <a:ext cx="534010" cy="476402"/>
          </a:xfrm>
          <a:prstGeom prst="rect">
            <a:avLst/>
          </a:prstGeom>
          <a:solidFill>
            <a:srgbClr val="FFFFFF"/>
          </a:solidFill>
          <a:ln w="25400">
            <a:solidFill>
              <a:srgbClr val="94A3B8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1:1</a:t>
            </a:r>
            <a:endParaRPr lang="en-US" sz="900" dirty="0"/>
          </a:p>
        </p:txBody>
      </p:sp>
      <p:sp>
        <p:nvSpPr>
          <p:cNvPr id="58" name="Shape 48"/>
          <p:cNvSpPr/>
          <p:nvPr/>
        </p:nvSpPr>
        <p:spPr>
          <a:xfrm>
            <a:off x="6462979" y="3158338"/>
            <a:ext cx="2000707" cy="952805"/>
          </a:xfrm>
          <a:prstGeom prst="roundRect">
            <a:avLst>
              <a:gd name="adj" fmla="val 15355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9" name="Text 49"/>
          <p:cNvSpPr txBox="1"/>
          <p:nvPr/>
        </p:nvSpPr>
        <p:spPr>
          <a:xfrm>
            <a:off x="7259422" y="3330245"/>
            <a:ext cx="400507" cy="609905"/>
          </a:xfrm>
          <a:prstGeom prst="rect">
            <a:avLst/>
          </a:prstGeom>
          <a:solidFill>
            <a:srgbClr val="FFFFFF"/>
          </a:solidFill>
          <a:ln w="25400">
            <a:solidFill>
              <a:srgbClr val="94A3B8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9:16</a:t>
            </a:r>
            <a:endParaRPr lang="en-US" sz="900" dirty="0"/>
          </a:p>
        </p:txBody>
      </p:sp>
      <p:sp>
        <p:nvSpPr>
          <p:cNvPr id="60" name="Shape 50"/>
          <p:cNvSpPr/>
          <p:nvPr/>
        </p:nvSpPr>
        <p:spPr>
          <a:xfrm>
            <a:off x="9188806" y="3158338"/>
            <a:ext cx="2000707" cy="952805"/>
          </a:xfrm>
          <a:prstGeom prst="roundRect">
            <a:avLst>
              <a:gd name="adj" fmla="val 15355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61" name="Text 51"/>
          <p:cNvSpPr txBox="1"/>
          <p:nvPr/>
        </p:nvSpPr>
        <p:spPr>
          <a:xfrm>
            <a:off x="9986162" y="3330245"/>
            <a:ext cx="400507" cy="609905"/>
          </a:xfrm>
          <a:prstGeom prst="rect">
            <a:avLst/>
          </a:prstGeom>
          <a:solidFill>
            <a:srgbClr val="FFFFFF"/>
          </a:solidFill>
          <a:ln w="25400">
            <a:solidFill>
              <a:srgbClr val="94A3B8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9:16</a:t>
            </a:r>
            <a:endParaRPr lang="en-US" sz="9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051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952805" y="0"/>
            <a:ext cx="9144" cy="6858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11229746" y="0"/>
            <a:ext cx="9144" cy="685800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-952805" y="-1904695"/>
            <a:ext cx="7619695" cy="7619695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/>
        </p:blipFill>
        <p:spPr>
          <a:xfrm>
            <a:off x="6476695" y="2095805"/>
            <a:ext cx="6667805" cy="6667805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6">
            <a:alphaModFix amt="5000"/>
          </a:blip>
          <a:srcRect/>
          <a:stretch/>
        </p:blipFill>
        <p:spPr>
          <a:xfrm>
            <a:off x="4190695" y="1524305"/>
            <a:ext cx="3810305" cy="3810305"/>
          </a:xfrm>
          <a:prstGeom prst="rect">
            <a:avLst/>
          </a:prstGeom>
        </p:spPr>
      </p:pic>
      <p:sp>
        <p:nvSpPr>
          <p:cNvPr id="9" name="Text 2"/>
          <p:cNvSpPr txBox="1"/>
          <p:nvPr/>
        </p:nvSpPr>
        <p:spPr>
          <a:xfrm>
            <a:off x="5353812" y="1150315"/>
            <a:ext cx="14859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300" dirty="0">
                <a:solidFill>
                  <a:srgbClr val="FFFFFF">
                    <a:alpha val="6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Sección 09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2851" y="1598371"/>
            <a:ext cx="5886907" cy="20199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kern="0" spc="-75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LOS 6 ERRORES QUE</a:t>
            </a:r>
            <a:endParaRPr lang="en-US" sz="4800" dirty="0"/>
          </a:p>
          <a:p>
            <a:pPr marL="0" indent="0" algn="ctr">
              <a:buNone/>
            </a:pPr>
            <a:r>
              <a:rPr lang="en-US" sz="4800" b="1" kern="0" spc="-75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TE HACEN PERDER</a:t>
            </a:r>
            <a:endParaRPr lang="en-US" sz="4800" dirty="0"/>
          </a:p>
          <a:p>
            <a:pPr marL="0" indent="0" algn="ctr">
              <a:buNone/>
            </a:pPr>
            <a:r>
              <a:rPr lang="en-US" sz="4800" b="1" kern="0" spc="-75" dirty="0">
                <a:solidFill>
                  <a:srgbClr val="FFD6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ENGAGEMENT</a:t>
            </a:r>
            <a:endParaRPr lang="en-US" sz="4800" dirty="0"/>
          </a:p>
        </p:txBody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7"/>
          <a:srcRect t="-400" b="-400"/>
          <a:stretch/>
        </p:blipFill>
        <p:spPr>
          <a:xfrm>
            <a:off x="5524805" y="3895344"/>
            <a:ext cx="1143000" cy="57607"/>
          </a:xfrm>
          <a:prstGeom prst="rect">
            <a:avLst/>
          </a:prstGeom>
        </p:spPr>
      </p:pic>
      <p:sp>
        <p:nvSpPr>
          <p:cNvPr id="12" name="Text 4"/>
          <p:cNvSpPr txBox="1"/>
          <p:nvPr/>
        </p:nvSpPr>
        <p:spPr>
          <a:xfrm>
            <a:off x="4018788" y="4238244"/>
            <a:ext cx="415686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Evítalos y verás resultados.</a:t>
            </a:r>
            <a:endParaRPr lang="en-US" sz="2100" dirty="0"/>
          </a:p>
        </p:txBody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8">
            <a:alphaModFix amt="98000"/>
          </a:blip>
          <a:srcRect/>
          <a:stretch/>
        </p:blipFill>
        <p:spPr>
          <a:xfrm>
            <a:off x="5855818" y="5098694"/>
            <a:ext cx="485546" cy="48554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-952805" y="-1429207"/>
            <a:ext cx="5715000" cy="5715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8382305" y="3524098"/>
            <a:ext cx="4762195" cy="4762195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761695" y="476402"/>
            <a:ext cx="1085850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Errores comunes</a:t>
            </a:r>
            <a:endParaRPr lang="en-US" sz="3600" dirty="0"/>
          </a:p>
        </p:txBody>
      </p:sp>
      <p:sp>
        <p:nvSpPr>
          <p:cNvPr id="7" name="Text 3"/>
          <p:cNvSpPr txBox="1"/>
          <p:nvPr/>
        </p:nvSpPr>
        <p:spPr>
          <a:xfrm>
            <a:off x="761695" y="1120140"/>
            <a:ext cx="10782605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Pequeños cambios que transforman un vídeo amateur en profesional</a:t>
            </a:r>
            <a:endParaRPr lang="en-US" sz="1300" dirty="0"/>
          </a:p>
        </p:txBody>
      </p:sp>
      <p:sp>
        <p:nvSpPr>
          <p:cNvPr id="8" name="Shape 4"/>
          <p:cNvSpPr/>
          <p:nvPr/>
        </p:nvSpPr>
        <p:spPr>
          <a:xfrm>
            <a:off x="761695" y="1758391"/>
            <a:ext cx="5143500" cy="1390802"/>
          </a:xfrm>
          <a:prstGeom prst="roundRect">
            <a:avLst>
              <a:gd name="adj" fmla="val 14410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9" name="Shape 5"/>
          <p:cNvSpPr/>
          <p:nvPr/>
        </p:nvSpPr>
        <p:spPr>
          <a:xfrm>
            <a:off x="3338474" y="1767535"/>
            <a:ext cx="2562149" cy="1371600"/>
          </a:xfrm>
          <a:prstGeom prst="roundRect">
            <a:avLst>
              <a:gd name="adj" fmla="val 14815"/>
            </a:avLst>
          </a:prstGeom>
          <a:solidFill>
            <a:srgbClr val="F0FD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528670" y="2252167"/>
            <a:ext cx="152705" cy="152705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3757270" y="2249424"/>
            <a:ext cx="46725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kern="0" spc="38" dirty="0">
                <a:solidFill>
                  <a:srgbClr val="16A3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Mejor</a:t>
            </a:r>
            <a:endParaRPr lang="en-US" sz="800" dirty="0"/>
          </a:p>
        </p:txBody>
      </p:sp>
      <p:sp>
        <p:nvSpPr>
          <p:cNvPr id="12" name="Text 7"/>
          <p:cNvSpPr txBox="1"/>
          <p:nvPr/>
        </p:nvSpPr>
        <p:spPr>
          <a:xfrm>
            <a:off x="3528670" y="2463394"/>
            <a:ext cx="247985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Máximo </a:t>
            </a:r>
            <a:r>
              <a:rPr lang="en-US" sz="1100" b="1" dirty="0">
                <a:solidFill>
                  <a:srgbClr val="15803D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6 palabras</a:t>
            </a:r>
            <a:r>
              <a:rPr lang="en-US" sz="11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por frame</a:t>
            </a:r>
            <a:endParaRPr lang="en-US" sz="1100" dirty="0"/>
          </a:p>
        </p:txBody>
      </p:sp>
      <p:sp>
        <p:nvSpPr>
          <p:cNvPr id="13" name="Shape 8"/>
          <p:cNvSpPr/>
          <p:nvPr/>
        </p:nvSpPr>
        <p:spPr>
          <a:xfrm>
            <a:off x="6286500" y="1758391"/>
            <a:ext cx="5143500" cy="1390802"/>
          </a:xfrm>
          <a:prstGeom prst="roundRect">
            <a:avLst>
              <a:gd name="adj" fmla="val 14410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4" name="Shape 9"/>
          <p:cNvSpPr/>
          <p:nvPr/>
        </p:nvSpPr>
        <p:spPr>
          <a:xfrm>
            <a:off x="8863279" y="1767535"/>
            <a:ext cx="2562149" cy="1371600"/>
          </a:xfrm>
          <a:prstGeom prst="roundRect">
            <a:avLst>
              <a:gd name="adj" fmla="val 14815"/>
            </a:avLst>
          </a:prstGeom>
          <a:solidFill>
            <a:srgbClr val="F0FD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3474" y="2158898"/>
            <a:ext cx="152705" cy="152705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9282074" y="2156155"/>
            <a:ext cx="46725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kern="0" spc="38" dirty="0">
                <a:solidFill>
                  <a:srgbClr val="16A3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Mejor</a:t>
            </a:r>
            <a:endParaRPr lang="en-US" sz="800" dirty="0"/>
          </a:p>
        </p:txBody>
      </p:sp>
      <p:sp>
        <p:nvSpPr>
          <p:cNvPr id="17" name="Text 11"/>
          <p:cNvSpPr txBox="1"/>
          <p:nvPr/>
        </p:nvSpPr>
        <p:spPr>
          <a:xfrm>
            <a:off x="9053474" y="2371039"/>
            <a:ext cx="2257654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Sincroniza con </a:t>
            </a:r>
            <a:r>
              <a:rPr lang="en-US" sz="1100" b="1" dirty="0">
                <a:solidFill>
                  <a:srgbClr val="15803D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cambios visuales</a:t>
            </a:r>
            <a:endParaRPr lang="en-US" sz="1100" dirty="0"/>
          </a:p>
        </p:txBody>
      </p:sp>
      <p:sp>
        <p:nvSpPr>
          <p:cNvPr id="18" name="Shape 12"/>
          <p:cNvSpPr/>
          <p:nvPr/>
        </p:nvSpPr>
        <p:spPr>
          <a:xfrm>
            <a:off x="761695" y="3378708"/>
            <a:ext cx="5143500" cy="1390802"/>
          </a:xfrm>
          <a:prstGeom prst="roundRect">
            <a:avLst>
              <a:gd name="adj" fmla="val 14410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9" name="Shape 13"/>
          <p:cNvSpPr/>
          <p:nvPr/>
        </p:nvSpPr>
        <p:spPr>
          <a:xfrm>
            <a:off x="3338474" y="3387852"/>
            <a:ext cx="2562149" cy="1371600"/>
          </a:xfrm>
          <a:prstGeom prst="roundRect">
            <a:avLst>
              <a:gd name="adj" fmla="val 14815"/>
            </a:avLst>
          </a:prstGeom>
          <a:solidFill>
            <a:srgbClr val="F0FD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528670" y="3779215"/>
            <a:ext cx="152705" cy="152705"/>
          </a:xfrm>
          <a:prstGeom prst="rect">
            <a:avLst/>
          </a:prstGeom>
        </p:spPr>
      </p:pic>
      <p:sp>
        <p:nvSpPr>
          <p:cNvPr id="21" name="Text 14"/>
          <p:cNvSpPr txBox="1"/>
          <p:nvPr/>
        </p:nvSpPr>
        <p:spPr>
          <a:xfrm>
            <a:off x="3757270" y="3777386"/>
            <a:ext cx="46725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kern="0" spc="38" dirty="0">
                <a:solidFill>
                  <a:srgbClr val="16A3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Mejor</a:t>
            </a:r>
            <a:endParaRPr lang="en-US" sz="800" dirty="0"/>
          </a:p>
        </p:txBody>
      </p:sp>
      <p:sp>
        <p:nvSpPr>
          <p:cNvPr id="22" name="Text 15"/>
          <p:cNvSpPr txBox="1"/>
          <p:nvPr/>
        </p:nvSpPr>
        <p:spPr>
          <a:xfrm>
            <a:off x="3528670" y="3991356"/>
            <a:ext cx="2257654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Añádelos: el 85% lo ve </a:t>
            </a:r>
            <a:r>
              <a:rPr lang="en-US" sz="1100" b="1" dirty="0">
                <a:solidFill>
                  <a:srgbClr val="15803D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sin sonido</a:t>
            </a:r>
            <a:endParaRPr lang="en-US" sz="1100" dirty="0"/>
          </a:p>
        </p:txBody>
      </p:sp>
      <p:sp>
        <p:nvSpPr>
          <p:cNvPr id="23" name="Shape 16"/>
          <p:cNvSpPr/>
          <p:nvPr/>
        </p:nvSpPr>
        <p:spPr>
          <a:xfrm>
            <a:off x="6286500" y="3378708"/>
            <a:ext cx="5143500" cy="1390802"/>
          </a:xfrm>
          <a:prstGeom prst="roundRect">
            <a:avLst>
              <a:gd name="adj" fmla="val 14410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4" name="Shape 17"/>
          <p:cNvSpPr/>
          <p:nvPr/>
        </p:nvSpPr>
        <p:spPr>
          <a:xfrm>
            <a:off x="8863279" y="3387852"/>
            <a:ext cx="2562149" cy="1371600"/>
          </a:xfrm>
          <a:prstGeom prst="roundRect">
            <a:avLst>
              <a:gd name="adj" fmla="val 14815"/>
            </a:avLst>
          </a:prstGeom>
          <a:solidFill>
            <a:srgbClr val="F0FD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3474" y="3779215"/>
            <a:ext cx="152705" cy="152705"/>
          </a:xfrm>
          <a:prstGeom prst="rect">
            <a:avLst/>
          </a:prstGeom>
        </p:spPr>
      </p:pic>
      <p:sp>
        <p:nvSpPr>
          <p:cNvPr id="26" name="Text 18"/>
          <p:cNvSpPr txBox="1"/>
          <p:nvPr/>
        </p:nvSpPr>
        <p:spPr>
          <a:xfrm>
            <a:off x="9282074" y="3777386"/>
            <a:ext cx="46725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kern="0" spc="38" dirty="0">
                <a:solidFill>
                  <a:srgbClr val="16A3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Mejor</a:t>
            </a:r>
            <a:endParaRPr lang="en-US" sz="800" dirty="0"/>
          </a:p>
        </p:txBody>
      </p:sp>
      <p:sp>
        <p:nvSpPr>
          <p:cNvPr id="27" name="Text 19"/>
          <p:cNvSpPr txBox="1"/>
          <p:nvPr/>
        </p:nvSpPr>
        <p:spPr>
          <a:xfrm>
            <a:off x="9053474" y="3991356"/>
            <a:ext cx="2257654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Usa vertical </a:t>
            </a:r>
            <a:r>
              <a:rPr lang="en-US" sz="1100" b="1" dirty="0">
                <a:solidFill>
                  <a:srgbClr val="15803D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9:16</a:t>
            </a:r>
            <a:r>
              <a:rPr lang="en-US" sz="11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(convierte más)</a:t>
            </a:r>
            <a:endParaRPr lang="en-US" sz="1100" dirty="0"/>
          </a:p>
        </p:txBody>
      </p:sp>
      <p:sp>
        <p:nvSpPr>
          <p:cNvPr id="28" name="Shape 20"/>
          <p:cNvSpPr/>
          <p:nvPr/>
        </p:nvSpPr>
        <p:spPr>
          <a:xfrm>
            <a:off x="761695" y="4999025"/>
            <a:ext cx="5143500" cy="1390802"/>
          </a:xfrm>
          <a:prstGeom prst="roundRect">
            <a:avLst>
              <a:gd name="adj" fmla="val 14410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9" name="Shape 21"/>
          <p:cNvSpPr/>
          <p:nvPr/>
        </p:nvSpPr>
        <p:spPr>
          <a:xfrm>
            <a:off x="3338474" y="5009083"/>
            <a:ext cx="2562149" cy="1371600"/>
          </a:xfrm>
          <a:prstGeom prst="roundRect">
            <a:avLst>
              <a:gd name="adj" fmla="val 14815"/>
            </a:avLst>
          </a:prstGeom>
          <a:solidFill>
            <a:srgbClr val="F0FD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0" name="Image 6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528670" y="5492801"/>
            <a:ext cx="152705" cy="152705"/>
          </a:xfrm>
          <a:prstGeom prst="rect">
            <a:avLst/>
          </a:prstGeom>
        </p:spPr>
      </p:pic>
      <p:sp>
        <p:nvSpPr>
          <p:cNvPr id="31" name="Text 22"/>
          <p:cNvSpPr txBox="1"/>
          <p:nvPr/>
        </p:nvSpPr>
        <p:spPr>
          <a:xfrm>
            <a:off x="3757270" y="5490058"/>
            <a:ext cx="46725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kern="0" spc="38" dirty="0">
                <a:solidFill>
                  <a:srgbClr val="16A3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Mejor</a:t>
            </a:r>
            <a:endParaRPr lang="en-US" sz="800" dirty="0"/>
          </a:p>
        </p:txBody>
      </p:sp>
      <p:sp>
        <p:nvSpPr>
          <p:cNvPr id="32" name="Text 23"/>
          <p:cNvSpPr txBox="1"/>
          <p:nvPr/>
        </p:nvSpPr>
        <p:spPr>
          <a:xfrm>
            <a:off x="3528670" y="5704942"/>
            <a:ext cx="259598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Siempre un </a:t>
            </a:r>
            <a:r>
              <a:rPr lang="en-US" sz="1100" b="1" dirty="0">
                <a:solidFill>
                  <a:srgbClr val="15803D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CTA claro</a:t>
            </a:r>
            <a:r>
              <a:rPr lang="en-US" sz="11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al final</a:t>
            </a:r>
            <a:endParaRPr lang="en-US" sz="1100" dirty="0"/>
          </a:p>
        </p:txBody>
      </p:sp>
      <p:sp>
        <p:nvSpPr>
          <p:cNvPr id="33" name="Shape 24"/>
          <p:cNvSpPr/>
          <p:nvPr/>
        </p:nvSpPr>
        <p:spPr>
          <a:xfrm>
            <a:off x="6286500" y="4999025"/>
            <a:ext cx="5143500" cy="1390802"/>
          </a:xfrm>
          <a:prstGeom prst="roundRect">
            <a:avLst>
              <a:gd name="adj" fmla="val 14410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34" name="Shape 25"/>
          <p:cNvSpPr/>
          <p:nvPr/>
        </p:nvSpPr>
        <p:spPr>
          <a:xfrm>
            <a:off x="8863279" y="5009083"/>
            <a:ext cx="2562149" cy="1371600"/>
          </a:xfrm>
          <a:prstGeom prst="roundRect">
            <a:avLst>
              <a:gd name="adj" fmla="val 14815"/>
            </a:avLst>
          </a:prstGeom>
          <a:solidFill>
            <a:srgbClr val="F0FDF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5" name="Image 7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3474" y="5399532"/>
            <a:ext cx="152705" cy="152705"/>
          </a:xfrm>
          <a:prstGeom prst="rect">
            <a:avLst/>
          </a:prstGeom>
        </p:spPr>
      </p:pic>
      <p:sp>
        <p:nvSpPr>
          <p:cNvPr id="36" name="Text 26"/>
          <p:cNvSpPr txBox="1"/>
          <p:nvPr/>
        </p:nvSpPr>
        <p:spPr>
          <a:xfrm>
            <a:off x="9282074" y="5397703"/>
            <a:ext cx="46725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kern="0" spc="38" dirty="0">
                <a:solidFill>
                  <a:srgbClr val="16A34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Mejor</a:t>
            </a:r>
            <a:endParaRPr lang="en-US" sz="800" dirty="0"/>
          </a:p>
        </p:txBody>
      </p:sp>
      <p:sp>
        <p:nvSpPr>
          <p:cNvPr id="37" name="Text 27"/>
          <p:cNvSpPr txBox="1"/>
          <p:nvPr/>
        </p:nvSpPr>
        <p:spPr>
          <a:xfrm>
            <a:off x="9053474" y="5611673"/>
            <a:ext cx="2257654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Aplica logo y colores </a:t>
            </a:r>
            <a:r>
              <a:rPr lang="en-US" sz="1100" b="1" dirty="0">
                <a:solidFill>
                  <a:srgbClr val="15803D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automáticos</a:t>
            </a:r>
            <a:endParaRPr lang="en-US" sz="1100" dirty="0"/>
          </a:p>
        </p:txBody>
      </p:sp>
      <p:sp>
        <p:nvSpPr>
          <p:cNvPr id="38" name="Shape 28"/>
          <p:cNvSpPr/>
          <p:nvPr/>
        </p:nvSpPr>
        <p:spPr>
          <a:xfrm>
            <a:off x="771754" y="1767535"/>
            <a:ext cx="2572207" cy="1371600"/>
          </a:xfrm>
          <a:prstGeom prst="roundRect">
            <a:avLst>
              <a:gd name="adj" fmla="val 14815"/>
            </a:avLst>
          </a:prstGeom>
          <a:solidFill>
            <a:srgbClr val="FEF2F2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9" name="Shape 29"/>
          <p:cNvSpPr/>
          <p:nvPr/>
        </p:nvSpPr>
        <p:spPr>
          <a:xfrm>
            <a:off x="3334817" y="1767535"/>
            <a:ext cx="9144" cy="1371600"/>
          </a:xfrm>
          <a:prstGeom prst="roundRect">
            <a:avLst>
              <a:gd name="adj" fmla="val 2222222"/>
            </a:avLst>
          </a:prstGeom>
          <a:solidFill>
            <a:srgbClr val="FEE2E2"/>
          </a:solidFill>
          <a:ln w="12700">
            <a:solidFill>
              <a:srgbClr val="FEE2E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0" name="Image 8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61949" y="2252167"/>
            <a:ext cx="152705" cy="152705"/>
          </a:xfrm>
          <a:prstGeom prst="rect">
            <a:avLst/>
          </a:prstGeom>
        </p:spPr>
      </p:pic>
      <p:sp>
        <p:nvSpPr>
          <p:cNvPr id="41" name="Text 30"/>
          <p:cNvSpPr txBox="1"/>
          <p:nvPr/>
        </p:nvSpPr>
        <p:spPr>
          <a:xfrm>
            <a:off x="1190549" y="2249424"/>
            <a:ext cx="40965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kern="0" spc="38" dirty="0">
                <a:solidFill>
                  <a:srgbClr val="EF444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Evita</a:t>
            </a:r>
            <a:endParaRPr lang="en-US" sz="800" dirty="0"/>
          </a:p>
        </p:txBody>
      </p:sp>
      <p:sp>
        <p:nvSpPr>
          <p:cNvPr id="42" name="Text 31"/>
          <p:cNvSpPr txBox="1"/>
          <p:nvPr/>
        </p:nvSpPr>
        <p:spPr>
          <a:xfrm>
            <a:off x="961949" y="2463394"/>
            <a:ext cx="247985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Demasiado texto en pantalla</a:t>
            </a:r>
            <a:endParaRPr lang="en-US" sz="1100" dirty="0"/>
          </a:p>
        </p:txBody>
      </p:sp>
      <p:sp>
        <p:nvSpPr>
          <p:cNvPr id="43" name="Shape 32"/>
          <p:cNvSpPr/>
          <p:nvPr/>
        </p:nvSpPr>
        <p:spPr>
          <a:xfrm>
            <a:off x="6295644" y="1767535"/>
            <a:ext cx="2572207" cy="1371600"/>
          </a:xfrm>
          <a:prstGeom prst="roundRect">
            <a:avLst>
              <a:gd name="adj" fmla="val 14815"/>
            </a:avLst>
          </a:prstGeom>
          <a:solidFill>
            <a:srgbClr val="FEF2F2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44" name="Shape 33"/>
          <p:cNvSpPr/>
          <p:nvPr/>
        </p:nvSpPr>
        <p:spPr>
          <a:xfrm>
            <a:off x="8858707" y="1767535"/>
            <a:ext cx="9144" cy="1371600"/>
          </a:xfrm>
          <a:prstGeom prst="roundRect">
            <a:avLst>
              <a:gd name="adj" fmla="val 2222222"/>
            </a:avLst>
          </a:prstGeom>
          <a:solidFill>
            <a:srgbClr val="FEE2E2"/>
          </a:solidFill>
          <a:ln w="12700">
            <a:solidFill>
              <a:srgbClr val="FEE2E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5" name="Image 9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86754" y="2252167"/>
            <a:ext cx="152705" cy="152705"/>
          </a:xfrm>
          <a:prstGeom prst="rect">
            <a:avLst/>
          </a:prstGeom>
        </p:spPr>
      </p:pic>
      <p:sp>
        <p:nvSpPr>
          <p:cNvPr id="46" name="Text 34"/>
          <p:cNvSpPr txBox="1"/>
          <p:nvPr/>
        </p:nvSpPr>
        <p:spPr>
          <a:xfrm>
            <a:off x="6715354" y="2249424"/>
            <a:ext cx="40965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kern="0" spc="38" dirty="0">
                <a:solidFill>
                  <a:srgbClr val="EF444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Evita</a:t>
            </a:r>
            <a:endParaRPr lang="en-US" sz="800" dirty="0"/>
          </a:p>
        </p:txBody>
      </p:sp>
      <p:sp>
        <p:nvSpPr>
          <p:cNvPr id="47" name="Text 35"/>
          <p:cNvSpPr txBox="1"/>
          <p:nvPr/>
        </p:nvSpPr>
        <p:spPr>
          <a:xfrm>
            <a:off x="6486754" y="2463394"/>
            <a:ext cx="22686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Música mal ajustada</a:t>
            </a:r>
            <a:endParaRPr lang="en-US" sz="1100" dirty="0"/>
          </a:p>
        </p:txBody>
      </p:sp>
      <p:sp>
        <p:nvSpPr>
          <p:cNvPr id="48" name="Shape 36"/>
          <p:cNvSpPr/>
          <p:nvPr/>
        </p:nvSpPr>
        <p:spPr>
          <a:xfrm>
            <a:off x="771754" y="3387852"/>
            <a:ext cx="2572207" cy="1371600"/>
          </a:xfrm>
          <a:prstGeom prst="roundRect">
            <a:avLst>
              <a:gd name="adj" fmla="val 14815"/>
            </a:avLst>
          </a:prstGeom>
          <a:solidFill>
            <a:srgbClr val="FEF2F2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49" name="Shape 37"/>
          <p:cNvSpPr/>
          <p:nvPr/>
        </p:nvSpPr>
        <p:spPr>
          <a:xfrm>
            <a:off x="3334817" y="3387852"/>
            <a:ext cx="9144" cy="1371600"/>
          </a:xfrm>
          <a:prstGeom prst="roundRect">
            <a:avLst>
              <a:gd name="adj" fmla="val 2222222"/>
            </a:avLst>
          </a:prstGeom>
          <a:solidFill>
            <a:srgbClr val="FEE2E2"/>
          </a:solidFill>
          <a:ln w="12700">
            <a:solidFill>
              <a:srgbClr val="FEE2E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50" name="Image 10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61949" y="3872484"/>
            <a:ext cx="152705" cy="152705"/>
          </a:xfrm>
          <a:prstGeom prst="rect">
            <a:avLst/>
          </a:prstGeom>
        </p:spPr>
      </p:pic>
      <p:sp>
        <p:nvSpPr>
          <p:cNvPr id="51" name="Text 38"/>
          <p:cNvSpPr txBox="1"/>
          <p:nvPr/>
        </p:nvSpPr>
        <p:spPr>
          <a:xfrm>
            <a:off x="1190549" y="3869741"/>
            <a:ext cx="40965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kern="0" spc="38" dirty="0">
                <a:solidFill>
                  <a:srgbClr val="EF444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Evita</a:t>
            </a:r>
            <a:endParaRPr lang="en-US" sz="800" dirty="0"/>
          </a:p>
        </p:txBody>
      </p:sp>
      <p:sp>
        <p:nvSpPr>
          <p:cNvPr id="52" name="Text 39"/>
          <p:cNvSpPr txBox="1"/>
          <p:nvPr/>
        </p:nvSpPr>
        <p:spPr>
          <a:xfrm>
            <a:off x="961949" y="4083710"/>
            <a:ext cx="22686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Sin subtítulos</a:t>
            </a:r>
            <a:endParaRPr lang="en-US" sz="1100" dirty="0"/>
          </a:p>
        </p:txBody>
      </p:sp>
      <p:sp>
        <p:nvSpPr>
          <p:cNvPr id="53" name="Shape 40"/>
          <p:cNvSpPr/>
          <p:nvPr/>
        </p:nvSpPr>
        <p:spPr>
          <a:xfrm>
            <a:off x="6295644" y="3387852"/>
            <a:ext cx="2572207" cy="1371600"/>
          </a:xfrm>
          <a:prstGeom prst="roundRect">
            <a:avLst>
              <a:gd name="adj" fmla="val 14815"/>
            </a:avLst>
          </a:prstGeom>
          <a:solidFill>
            <a:srgbClr val="FEF2F2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54" name="Shape 41"/>
          <p:cNvSpPr/>
          <p:nvPr/>
        </p:nvSpPr>
        <p:spPr>
          <a:xfrm>
            <a:off x="8858707" y="3387852"/>
            <a:ext cx="9144" cy="1371600"/>
          </a:xfrm>
          <a:prstGeom prst="roundRect">
            <a:avLst>
              <a:gd name="adj" fmla="val 2222222"/>
            </a:avLst>
          </a:prstGeom>
          <a:solidFill>
            <a:srgbClr val="FEE2E2"/>
          </a:solidFill>
          <a:ln w="12700">
            <a:solidFill>
              <a:srgbClr val="FEE2E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55" name="Image 11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86754" y="3872484"/>
            <a:ext cx="152705" cy="152705"/>
          </a:xfrm>
          <a:prstGeom prst="rect">
            <a:avLst/>
          </a:prstGeom>
        </p:spPr>
      </p:pic>
      <p:sp>
        <p:nvSpPr>
          <p:cNvPr id="56" name="Text 42"/>
          <p:cNvSpPr txBox="1"/>
          <p:nvPr/>
        </p:nvSpPr>
        <p:spPr>
          <a:xfrm>
            <a:off x="6715354" y="3869741"/>
            <a:ext cx="40965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kern="0" spc="38" dirty="0">
                <a:solidFill>
                  <a:srgbClr val="EF444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Evita</a:t>
            </a:r>
            <a:endParaRPr lang="en-US" sz="800" dirty="0"/>
          </a:p>
        </p:txBody>
      </p:sp>
      <p:sp>
        <p:nvSpPr>
          <p:cNvPr id="57" name="Text 43"/>
          <p:cNvSpPr txBox="1"/>
          <p:nvPr/>
        </p:nvSpPr>
        <p:spPr>
          <a:xfrm>
            <a:off x="6486754" y="4083710"/>
            <a:ext cx="22686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Solo formato horizontal</a:t>
            </a:r>
            <a:endParaRPr lang="en-US" sz="1100" dirty="0"/>
          </a:p>
        </p:txBody>
      </p:sp>
      <p:sp>
        <p:nvSpPr>
          <p:cNvPr id="58" name="Shape 44"/>
          <p:cNvSpPr/>
          <p:nvPr/>
        </p:nvSpPr>
        <p:spPr>
          <a:xfrm>
            <a:off x="771754" y="5009083"/>
            <a:ext cx="2572207" cy="1371600"/>
          </a:xfrm>
          <a:prstGeom prst="roundRect">
            <a:avLst>
              <a:gd name="adj" fmla="val 14815"/>
            </a:avLst>
          </a:prstGeom>
          <a:solidFill>
            <a:srgbClr val="FEF2F2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59" name="Shape 45"/>
          <p:cNvSpPr/>
          <p:nvPr/>
        </p:nvSpPr>
        <p:spPr>
          <a:xfrm>
            <a:off x="3334817" y="5009083"/>
            <a:ext cx="9144" cy="1371600"/>
          </a:xfrm>
          <a:prstGeom prst="roundRect">
            <a:avLst>
              <a:gd name="adj" fmla="val 2222222"/>
            </a:avLst>
          </a:prstGeom>
          <a:solidFill>
            <a:srgbClr val="FEE2E2"/>
          </a:solidFill>
          <a:ln w="12700">
            <a:solidFill>
              <a:srgbClr val="FEE2E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60" name="Image 1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61949" y="5492801"/>
            <a:ext cx="152705" cy="152705"/>
          </a:xfrm>
          <a:prstGeom prst="rect">
            <a:avLst/>
          </a:prstGeom>
        </p:spPr>
      </p:pic>
      <p:sp>
        <p:nvSpPr>
          <p:cNvPr id="61" name="Text 46"/>
          <p:cNvSpPr txBox="1"/>
          <p:nvPr/>
        </p:nvSpPr>
        <p:spPr>
          <a:xfrm>
            <a:off x="1190549" y="5490058"/>
            <a:ext cx="40965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kern="0" spc="38" dirty="0">
                <a:solidFill>
                  <a:srgbClr val="EF444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Evita</a:t>
            </a:r>
            <a:endParaRPr lang="en-US" sz="800" dirty="0"/>
          </a:p>
        </p:txBody>
      </p:sp>
      <p:sp>
        <p:nvSpPr>
          <p:cNvPr id="62" name="Text 47"/>
          <p:cNvSpPr txBox="1"/>
          <p:nvPr/>
        </p:nvSpPr>
        <p:spPr>
          <a:xfrm>
            <a:off x="961949" y="5704942"/>
            <a:ext cx="22686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Sin llamada a la acción</a:t>
            </a:r>
            <a:endParaRPr lang="en-US" sz="1100" dirty="0"/>
          </a:p>
        </p:txBody>
      </p:sp>
      <p:sp>
        <p:nvSpPr>
          <p:cNvPr id="63" name="Shape 48"/>
          <p:cNvSpPr/>
          <p:nvPr/>
        </p:nvSpPr>
        <p:spPr>
          <a:xfrm>
            <a:off x="6295644" y="5009083"/>
            <a:ext cx="2572207" cy="1371600"/>
          </a:xfrm>
          <a:prstGeom prst="roundRect">
            <a:avLst>
              <a:gd name="adj" fmla="val 14815"/>
            </a:avLst>
          </a:prstGeom>
          <a:solidFill>
            <a:srgbClr val="FEF2F2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64" name="Shape 49"/>
          <p:cNvSpPr/>
          <p:nvPr/>
        </p:nvSpPr>
        <p:spPr>
          <a:xfrm>
            <a:off x="8858707" y="5009083"/>
            <a:ext cx="9144" cy="1371600"/>
          </a:xfrm>
          <a:prstGeom prst="roundRect">
            <a:avLst>
              <a:gd name="adj" fmla="val 2222222"/>
            </a:avLst>
          </a:prstGeom>
          <a:solidFill>
            <a:srgbClr val="FEE2E2"/>
          </a:solidFill>
          <a:ln w="12700">
            <a:solidFill>
              <a:srgbClr val="FEE2E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65" name="Image 1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86754" y="5492801"/>
            <a:ext cx="152705" cy="152705"/>
          </a:xfrm>
          <a:prstGeom prst="rect">
            <a:avLst/>
          </a:prstGeom>
        </p:spPr>
      </p:pic>
      <p:sp>
        <p:nvSpPr>
          <p:cNvPr id="66" name="Text 50"/>
          <p:cNvSpPr txBox="1"/>
          <p:nvPr/>
        </p:nvSpPr>
        <p:spPr>
          <a:xfrm>
            <a:off x="6715354" y="5490058"/>
            <a:ext cx="409651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00" b="1" kern="0" spc="38" dirty="0">
                <a:solidFill>
                  <a:srgbClr val="EF444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Evita</a:t>
            </a:r>
            <a:endParaRPr lang="en-US" sz="800" dirty="0"/>
          </a:p>
        </p:txBody>
      </p:sp>
      <p:sp>
        <p:nvSpPr>
          <p:cNvPr id="67" name="Text 51"/>
          <p:cNvSpPr txBox="1"/>
          <p:nvPr/>
        </p:nvSpPr>
        <p:spPr>
          <a:xfrm>
            <a:off x="6486754" y="5704942"/>
            <a:ext cx="22686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Sin Kit de Marca</a:t>
            </a:r>
            <a:endParaRPr lang="en-US" sz="1100" dirty="0"/>
          </a:p>
        </p:txBody>
      </p:sp>
      <p:pic>
        <p:nvPicPr>
          <p:cNvPr id="68" name="Image 1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148279" y="2258568"/>
            <a:ext cx="381305" cy="381305"/>
          </a:xfrm>
          <a:prstGeom prst="rect">
            <a:avLst/>
          </a:prstGeom>
        </p:spPr>
      </p:pic>
      <p:pic>
        <p:nvPicPr>
          <p:cNvPr id="69" name="Image 15" descr="preencoded.png"/>
          <p:cNvPicPr>
            <a:picLocks noChangeAspect="1"/>
          </p:cNvPicPr>
          <p:nvPr/>
        </p:nvPicPr>
        <p:blipFill>
          <a:blip r:embed="rId8"/>
          <a:srcRect t="-1100" b="-1100"/>
          <a:stretch/>
        </p:blipFill>
        <p:spPr>
          <a:xfrm>
            <a:off x="3281782" y="2382926"/>
            <a:ext cx="114300" cy="133502"/>
          </a:xfrm>
          <a:prstGeom prst="rect">
            <a:avLst/>
          </a:prstGeom>
        </p:spPr>
      </p:pic>
      <p:pic>
        <p:nvPicPr>
          <p:cNvPr id="70" name="Image 1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672170" y="2258568"/>
            <a:ext cx="381305" cy="381305"/>
          </a:xfrm>
          <a:prstGeom prst="rect">
            <a:avLst/>
          </a:prstGeom>
        </p:spPr>
      </p:pic>
      <p:pic>
        <p:nvPicPr>
          <p:cNvPr id="71" name="Image 17" descr="preencoded.png"/>
          <p:cNvPicPr>
            <a:picLocks noChangeAspect="1"/>
          </p:cNvPicPr>
          <p:nvPr/>
        </p:nvPicPr>
        <p:blipFill>
          <a:blip r:embed="rId8"/>
          <a:srcRect t="-1100" b="-1100"/>
          <a:stretch/>
        </p:blipFill>
        <p:spPr>
          <a:xfrm>
            <a:off x="8805672" y="2382926"/>
            <a:ext cx="114300" cy="133502"/>
          </a:xfrm>
          <a:prstGeom prst="rect">
            <a:avLst/>
          </a:prstGeom>
        </p:spPr>
      </p:pic>
      <p:pic>
        <p:nvPicPr>
          <p:cNvPr id="72" name="Image 18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148279" y="3879799"/>
            <a:ext cx="381305" cy="381305"/>
          </a:xfrm>
          <a:prstGeom prst="rect">
            <a:avLst/>
          </a:prstGeom>
        </p:spPr>
      </p:pic>
      <p:pic>
        <p:nvPicPr>
          <p:cNvPr id="73" name="Image 19" descr="preencoded.png"/>
          <p:cNvPicPr>
            <a:picLocks noChangeAspect="1"/>
          </p:cNvPicPr>
          <p:nvPr/>
        </p:nvPicPr>
        <p:blipFill>
          <a:blip r:embed="rId8"/>
          <a:srcRect t="-1100" b="-1100"/>
          <a:stretch/>
        </p:blipFill>
        <p:spPr>
          <a:xfrm>
            <a:off x="3281782" y="4003243"/>
            <a:ext cx="114300" cy="133502"/>
          </a:xfrm>
          <a:prstGeom prst="rect">
            <a:avLst/>
          </a:prstGeom>
        </p:spPr>
      </p:pic>
      <p:pic>
        <p:nvPicPr>
          <p:cNvPr id="74" name="Image 20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672170" y="3879799"/>
            <a:ext cx="381305" cy="381305"/>
          </a:xfrm>
          <a:prstGeom prst="rect">
            <a:avLst/>
          </a:prstGeom>
        </p:spPr>
      </p:pic>
      <p:pic>
        <p:nvPicPr>
          <p:cNvPr id="75" name="Image 21" descr="preencoded.png"/>
          <p:cNvPicPr>
            <a:picLocks noChangeAspect="1"/>
          </p:cNvPicPr>
          <p:nvPr/>
        </p:nvPicPr>
        <p:blipFill>
          <a:blip r:embed="rId8"/>
          <a:srcRect t="-1100" b="-1100"/>
          <a:stretch/>
        </p:blipFill>
        <p:spPr>
          <a:xfrm>
            <a:off x="8805672" y="4003243"/>
            <a:ext cx="114300" cy="133502"/>
          </a:xfrm>
          <a:prstGeom prst="rect">
            <a:avLst/>
          </a:prstGeom>
        </p:spPr>
      </p:pic>
      <p:pic>
        <p:nvPicPr>
          <p:cNvPr id="76" name="Image 22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148279" y="5500116"/>
            <a:ext cx="381305" cy="381305"/>
          </a:xfrm>
          <a:prstGeom prst="rect">
            <a:avLst/>
          </a:prstGeom>
        </p:spPr>
      </p:pic>
      <p:pic>
        <p:nvPicPr>
          <p:cNvPr id="77" name="Image 23" descr="preencoded.png"/>
          <p:cNvPicPr>
            <a:picLocks noChangeAspect="1"/>
          </p:cNvPicPr>
          <p:nvPr/>
        </p:nvPicPr>
        <p:blipFill>
          <a:blip r:embed="rId8"/>
          <a:srcRect t="-1100" b="-1100"/>
          <a:stretch/>
        </p:blipFill>
        <p:spPr>
          <a:xfrm>
            <a:off x="3281782" y="5623560"/>
            <a:ext cx="114300" cy="133502"/>
          </a:xfrm>
          <a:prstGeom prst="rect">
            <a:avLst/>
          </a:prstGeom>
        </p:spPr>
      </p:pic>
      <p:pic>
        <p:nvPicPr>
          <p:cNvPr id="78" name="Image 2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672170" y="5500116"/>
            <a:ext cx="381305" cy="381305"/>
          </a:xfrm>
          <a:prstGeom prst="rect">
            <a:avLst/>
          </a:prstGeom>
        </p:spPr>
      </p:pic>
      <p:pic>
        <p:nvPicPr>
          <p:cNvPr id="79" name="Image 25" descr="preencoded.png"/>
          <p:cNvPicPr>
            <a:picLocks noChangeAspect="1"/>
          </p:cNvPicPr>
          <p:nvPr/>
        </p:nvPicPr>
        <p:blipFill>
          <a:blip r:embed="rId8"/>
          <a:srcRect t="-1100" b="-1100"/>
          <a:stretch/>
        </p:blipFill>
        <p:spPr>
          <a:xfrm>
            <a:off x="8805672" y="5623560"/>
            <a:ext cx="114300" cy="13350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051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952805" y="0"/>
            <a:ext cx="9144" cy="6858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11229746" y="0"/>
            <a:ext cx="9144" cy="685800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-952805" y="-1904695"/>
            <a:ext cx="7619695" cy="7619695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/>
        </p:blipFill>
        <p:spPr>
          <a:xfrm>
            <a:off x="6476695" y="2095805"/>
            <a:ext cx="6667805" cy="6667805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6">
            <a:alphaModFix amt="5000"/>
          </a:blip>
          <a:srcRect/>
          <a:stretch/>
        </p:blipFill>
        <p:spPr>
          <a:xfrm>
            <a:off x="4190695" y="1524305"/>
            <a:ext cx="3810305" cy="3810305"/>
          </a:xfrm>
          <a:prstGeom prst="rect">
            <a:avLst/>
          </a:prstGeom>
        </p:spPr>
      </p:pic>
      <p:sp>
        <p:nvSpPr>
          <p:cNvPr id="9" name="Text 2"/>
          <p:cNvSpPr txBox="1"/>
          <p:nvPr/>
        </p:nvSpPr>
        <p:spPr>
          <a:xfrm>
            <a:off x="5106010" y="869594"/>
            <a:ext cx="1981505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300" dirty="0">
                <a:solidFill>
                  <a:srgbClr val="FFFFFF">
                    <a:alpha val="6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Productividad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298802" y="1317650"/>
            <a:ext cx="7601407" cy="17629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300" b="1" kern="0" spc="-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TU SISTEMA</a:t>
            </a:r>
            <a:endParaRPr lang="en-US" sz="6300" dirty="0"/>
          </a:p>
          <a:p>
            <a:pPr marL="0" indent="0" algn="ctr">
              <a:buNone/>
            </a:pPr>
            <a:r>
              <a:rPr lang="en-US" sz="6300" b="1" kern="0" spc="-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SEMANAL DE VÍDEO</a:t>
            </a:r>
            <a:endParaRPr lang="en-US" sz="6300" dirty="0"/>
          </a:p>
        </p:txBody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7"/>
          <a:srcRect t="-400" b="-400"/>
          <a:stretch/>
        </p:blipFill>
        <p:spPr>
          <a:xfrm>
            <a:off x="5524805" y="3363163"/>
            <a:ext cx="1143000" cy="57607"/>
          </a:xfrm>
          <a:prstGeom prst="rect">
            <a:avLst/>
          </a:prstGeom>
        </p:spPr>
      </p:pic>
      <p:sp>
        <p:nvSpPr>
          <p:cNvPr id="12" name="Text 4"/>
          <p:cNvSpPr txBox="1"/>
          <p:nvPr/>
        </p:nvSpPr>
        <p:spPr>
          <a:xfrm>
            <a:off x="1752905" y="3801161"/>
            <a:ext cx="8686800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Un proceso simple para publicar </a:t>
            </a:r>
            <a:r>
              <a:rPr lang="en-US" sz="2400" b="1" dirty="0">
                <a:solidFill>
                  <a:srgbClr val="FFD6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cada semana</a:t>
            </a:r>
            <a:r>
              <a:rPr lang="en-US" sz="24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sin agobios.</a:t>
            </a:r>
            <a:endParaRPr lang="en-US" sz="2400" dirty="0"/>
          </a:p>
        </p:txBody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8"/>
          <a:srcRect l="-184" r="-184"/>
          <a:stretch/>
        </p:blipFill>
        <p:spPr>
          <a:xfrm>
            <a:off x="5928970" y="5216652"/>
            <a:ext cx="342900" cy="39044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-952805" y="-1429207"/>
            <a:ext cx="5715000" cy="5715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8382305" y="3524098"/>
            <a:ext cx="4762195" cy="4762195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666598" y="476402"/>
            <a:ext cx="1085850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 Vídeo → 4 Formatos</a:t>
            </a:r>
            <a:endParaRPr lang="en-US" sz="3600" dirty="0"/>
          </a:p>
        </p:txBody>
      </p:sp>
      <p:sp>
        <p:nvSpPr>
          <p:cNvPr id="7" name="Text 3"/>
          <p:cNvSpPr txBox="1"/>
          <p:nvPr/>
        </p:nvSpPr>
        <p:spPr>
          <a:xfrm>
            <a:off x="705002" y="1120140"/>
            <a:ext cx="107826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Una grabación. Cuatro publicaciones. Una semana resuelta.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l="-57" r="-57"/>
          <a:stretch/>
        </p:blipFill>
        <p:spPr>
          <a:xfrm>
            <a:off x="3183941" y="4017874"/>
            <a:ext cx="200254" cy="228600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rcRect l="-57" r="-57"/>
          <a:stretch/>
        </p:blipFill>
        <p:spPr>
          <a:xfrm>
            <a:off x="5995721" y="4017874"/>
            <a:ext cx="200254" cy="228600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rcRect l="-57" r="-57"/>
          <a:stretch/>
        </p:blipFill>
        <p:spPr>
          <a:xfrm>
            <a:off x="8808415" y="4017874"/>
            <a:ext cx="200254" cy="228600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6"/>
          <a:srcRect l="-3" r="-3"/>
          <a:stretch/>
        </p:blipFill>
        <p:spPr>
          <a:xfrm>
            <a:off x="761695" y="2607869"/>
            <a:ext cx="2231136" cy="3047695"/>
          </a:xfrm>
          <a:prstGeom prst="rect">
            <a:avLst/>
          </a:prstGeom>
        </p:spPr>
      </p:pic>
      <p:sp>
        <p:nvSpPr>
          <p:cNvPr id="12" name="Shape 4"/>
          <p:cNvSpPr/>
          <p:nvPr/>
        </p:nvSpPr>
        <p:spPr>
          <a:xfrm>
            <a:off x="2217420" y="2760574"/>
            <a:ext cx="629107" cy="247802"/>
          </a:xfrm>
          <a:prstGeom prst="roundRect">
            <a:avLst>
              <a:gd name="adj" fmla="val 340619"/>
            </a:avLst>
          </a:prstGeom>
          <a:solidFill>
            <a:srgbClr val="7B2FB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3" name="Text 5"/>
          <p:cNvSpPr txBox="1"/>
          <p:nvPr/>
        </p:nvSpPr>
        <p:spPr>
          <a:xfrm>
            <a:off x="2189074" y="2760574"/>
            <a:ext cx="685800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38100" rIns="101600" bIns="3810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ORIGEN</a:t>
            </a:r>
            <a:endParaRPr lang="en-US" sz="900" dirty="0"/>
          </a:p>
        </p:txBody>
      </p:sp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96873" y="2855671"/>
            <a:ext cx="761695" cy="761695"/>
          </a:xfrm>
          <a:prstGeom prst="rect">
            <a:avLst/>
          </a:prstGeom>
        </p:spPr>
      </p:pic>
      <p:pic>
        <p:nvPicPr>
          <p:cNvPr id="15" name="Image 7" descr="preencoded.png"/>
          <p:cNvPicPr>
            <a:picLocks noChangeAspect="1"/>
          </p:cNvPicPr>
          <p:nvPr/>
        </p:nvPicPr>
        <p:blipFill>
          <a:blip r:embed="rId8"/>
          <a:srcRect l="-50" r="-50"/>
          <a:stretch/>
        </p:blipFill>
        <p:spPr>
          <a:xfrm>
            <a:off x="1706270" y="3084271"/>
            <a:ext cx="342900" cy="304495"/>
          </a:xfrm>
          <a:prstGeom prst="rect">
            <a:avLst/>
          </a:prstGeom>
        </p:spPr>
      </p:pic>
      <p:sp>
        <p:nvSpPr>
          <p:cNvPr id="16" name="Text 6"/>
          <p:cNvSpPr txBox="1"/>
          <p:nvPr/>
        </p:nvSpPr>
        <p:spPr>
          <a:xfrm>
            <a:off x="1132942" y="3808476"/>
            <a:ext cx="149230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38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 Vídeo Largo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1331366" y="4160520"/>
            <a:ext cx="1095451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Tu pieza madre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(2-5 min)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1241755" y="4656125"/>
            <a:ext cx="127833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YouTube o LinkedIn</a:t>
            </a:r>
            <a:endParaRPr lang="en-US" sz="900" dirty="0"/>
          </a:p>
        </p:txBody>
      </p:sp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6"/>
          <a:srcRect l="-3" r="-3"/>
          <a:stretch/>
        </p:blipFill>
        <p:spPr>
          <a:xfrm>
            <a:off x="3574390" y="2607869"/>
            <a:ext cx="2231136" cy="3047695"/>
          </a:xfrm>
          <a:prstGeom prst="rect">
            <a:avLst/>
          </a:prstGeom>
        </p:spPr>
      </p:pic>
      <p:sp>
        <p:nvSpPr>
          <p:cNvPr id="20" name="Shape 9"/>
          <p:cNvSpPr/>
          <p:nvPr/>
        </p:nvSpPr>
        <p:spPr>
          <a:xfrm>
            <a:off x="3621938" y="2560320"/>
            <a:ext cx="2116836" cy="3029407"/>
          </a:xfrm>
          <a:prstGeom prst="roundRect">
            <a:avLst>
              <a:gd name="adj" fmla="val 6220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1" name="Shape 10"/>
          <p:cNvSpPr/>
          <p:nvPr/>
        </p:nvSpPr>
        <p:spPr>
          <a:xfrm>
            <a:off x="3669487" y="2512771"/>
            <a:ext cx="2021738" cy="3029407"/>
          </a:xfrm>
          <a:prstGeom prst="roundRect">
            <a:avLst>
              <a:gd name="adj" fmla="val 681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50800" dist="25400" dir="16200000" algn="bl" rotWithShape="0">
              <a:srgbClr val="000000">
                <a:alpha val="2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2" name="Shape 11"/>
          <p:cNvSpPr/>
          <p:nvPr/>
        </p:nvSpPr>
        <p:spPr>
          <a:xfrm>
            <a:off x="5326380" y="2760574"/>
            <a:ext cx="333756" cy="247802"/>
          </a:xfrm>
          <a:prstGeom prst="roundRect">
            <a:avLst>
              <a:gd name="adj" fmla="val 340619"/>
            </a:avLst>
          </a:prstGeom>
          <a:solidFill>
            <a:srgbClr val="FFD6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3" name="Text 12"/>
          <p:cNvSpPr txBox="1"/>
          <p:nvPr/>
        </p:nvSpPr>
        <p:spPr>
          <a:xfrm>
            <a:off x="5297119" y="2760574"/>
            <a:ext cx="391363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38100" rIns="101600" bIns="3810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x3</a:t>
            </a:r>
            <a:endParaRPr lang="en-US" sz="900" dirty="0"/>
          </a:p>
        </p:txBody>
      </p:sp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308653" y="2855671"/>
            <a:ext cx="761695" cy="761695"/>
          </a:xfrm>
          <a:prstGeom prst="rect">
            <a:avLst/>
          </a:prstGeom>
        </p:spPr>
      </p:pic>
      <p:pic>
        <p:nvPicPr>
          <p:cNvPr id="25" name="Image 10" descr="preencoded.png"/>
          <p:cNvPicPr>
            <a:picLocks noChangeAspect="1"/>
          </p:cNvPicPr>
          <p:nvPr/>
        </p:nvPicPr>
        <p:blipFill>
          <a:blip r:embed="rId10"/>
          <a:srcRect l="-50" r="-50"/>
          <a:stretch/>
        </p:blipFill>
        <p:spPr>
          <a:xfrm>
            <a:off x="4575658" y="3084271"/>
            <a:ext cx="228600" cy="304495"/>
          </a:xfrm>
          <a:prstGeom prst="rect">
            <a:avLst/>
          </a:prstGeom>
        </p:spPr>
      </p:pic>
      <p:sp>
        <p:nvSpPr>
          <p:cNvPr id="26" name="Text 13"/>
          <p:cNvSpPr txBox="1"/>
          <p:nvPr/>
        </p:nvSpPr>
        <p:spPr>
          <a:xfrm>
            <a:off x="4297680" y="3808476"/>
            <a:ext cx="793699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38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 Reels</a:t>
            </a:r>
            <a:endParaRPr lang="en-US" sz="1300" dirty="0"/>
          </a:p>
        </p:txBody>
      </p:sp>
      <p:sp>
        <p:nvSpPr>
          <p:cNvPr id="27" name="Text 14"/>
          <p:cNvSpPr txBox="1"/>
          <p:nvPr/>
        </p:nvSpPr>
        <p:spPr>
          <a:xfrm>
            <a:off x="3880714" y="4160520"/>
            <a:ext cx="1624889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Los mejores momentos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(Vertical 9:16)</a:t>
            </a:r>
            <a:endParaRPr lang="en-US" sz="1000" dirty="0"/>
          </a:p>
        </p:txBody>
      </p:sp>
      <p:sp>
        <p:nvSpPr>
          <p:cNvPr id="28" name="Text 15"/>
          <p:cNvSpPr txBox="1"/>
          <p:nvPr/>
        </p:nvSpPr>
        <p:spPr>
          <a:xfrm>
            <a:off x="4088282" y="4656125"/>
            <a:ext cx="120792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Recorta y destaca</a:t>
            </a:r>
            <a:endParaRPr lang="en-US" sz="900" dirty="0"/>
          </a:p>
        </p:txBody>
      </p:sp>
      <p:pic>
        <p:nvPicPr>
          <p:cNvPr id="29" name="Image 11" descr="preencoded.png"/>
          <p:cNvPicPr>
            <a:picLocks noChangeAspect="1"/>
          </p:cNvPicPr>
          <p:nvPr/>
        </p:nvPicPr>
        <p:blipFill>
          <a:blip r:embed="rId6"/>
          <a:srcRect l="-3" r="-3"/>
          <a:stretch/>
        </p:blipFill>
        <p:spPr>
          <a:xfrm>
            <a:off x="6386170" y="2607869"/>
            <a:ext cx="2231136" cy="3047695"/>
          </a:xfrm>
          <a:prstGeom prst="rect">
            <a:avLst/>
          </a:prstGeom>
        </p:spPr>
      </p:pic>
      <p:pic>
        <p:nvPicPr>
          <p:cNvPr id="30" name="Image 12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121347" y="2855671"/>
            <a:ext cx="761695" cy="761695"/>
          </a:xfrm>
          <a:prstGeom prst="rect">
            <a:avLst/>
          </a:prstGeom>
        </p:spPr>
      </p:pic>
      <p:pic>
        <p:nvPicPr>
          <p:cNvPr id="31" name="Image 13" descr="preencoded.png"/>
          <p:cNvPicPr>
            <a:picLocks noChangeAspect="1"/>
          </p:cNvPicPr>
          <p:nvPr/>
        </p:nvPicPr>
        <p:blipFill>
          <a:blip r:embed="rId12"/>
          <a:srcRect l="-90" r="-90"/>
          <a:stretch/>
        </p:blipFill>
        <p:spPr>
          <a:xfrm>
            <a:off x="7311542" y="3084271"/>
            <a:ext cx="381305" cy="304495"/>
          </a:xfrm>
          <a:prstGeom prst="rect">
            <a:avLst/>
          </a:prstGeom>
        </p:spPr>
      </p:pic>
      <p:sp>
        <p:nvSpPr>
          <p:cNvPr id="32" name="Text 16"/>
          <p:cNvSpPr txBox="1"/>
          <p:nvPr/>
        </p:nvSpPr>
        <p:spPr>
          <a:xfrm>
            <a:off x="7096658" y="3808476"/>
            <a:ext cx="81930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38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Stories</a:t>
            </a:r>
            <a:endParaRPr lang="en-US" sz="1300" dirty="0"/>
          </a:p>
        </p:txBody>
      </p:sp>
      <p:sp>
        <p:nvSpPr>
          <p:cNvPr id="33" name="Text 17"/>
          <p:cNvSpPr txBox="1"/>
          <p:nvPr/>
        </p:nvSpPr>
        <p:spPr>
          <a:xfrm>
            <a:off x="6850685" y="4160520"/>
            <a:ext cx="1305763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Fragmentos de 15s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(Interacción)</a:t>
            </a:r>
            <a:endParaRPr lang="en-US" sz="1000" dirty="0"/>
          </a:p>
        </p:txBody>
      </p:sp>
      <p:sp>
        <p:nvSpPr>
          <p:cNvPr id="34" name="Text 18"/>
          <p:cNvSpPr txBox="1"/>
          <p:nvPr/>
        </p:nvSpPr>
        <p:spPr>
          <a:xfrm>
            <a:off x="6898234" y="4656125"/>
            <a:ext cx="121066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Detrás de cámaras</a:t>
            </a:r>
            <a:endParaRPr lang="en-US" sz="900" dirty="0"/>
          </a:p>
        </p:txBody>
      </p:sp>
      <p:pic>
        <p:nvPicPr>
          <p:cNvPr id="35" name="Image 14" descr="preencoded.png"/>
          <p:cNvPicPr>
            <a:picLocks noChangeAspect="1"/>
          </p:cNvPicPr>
          <p:nvPr/>
        </p:nvPicPr>
        <p:blipFill>
          <a:blip r:embed="rId6"/>
          <a:srcRect l="-3" r="-3"/>
          <a:stretch/>
        </p:blipFill>
        <p:spPr>
          <a:xfrm>
            <a:off x="9198864" y="2607869"/>
            <a:ext cx="2231136" cy="3047695"/>
          </a:xfrm>
          <a:prstGeom prst="rect">
            <a:avLst/>
          </a:prstGeom>
        </p:spPr>
      </p:pic>
      <p:pic>
        <p:nvPicPr>
          <p:cNvPr id="36" name="Image 15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933127" y="2855671"/>
            <a:ext cx="761695" cy="761695"/>
          </a:xfrm>
          <a:prstGeom prst="rect">
            <a:avLst/>
          </a:prstGeom>
        </p:spPr>
      </p:pic>
      <p:pic>
        <p:nvPicPr>
          <p:cNvPr id="37" name="Image 16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0161727" y="3084271"/>
            <a:ext cx="304495" cy="304495"/>
          </a:xfrm>
          <a:prstGeom prst="rect">
            <a:avLst/>
          </a:prstGeom>
        </p:spPr>
      </p:pic>
      <p:sp>
        <p:nvSpPr>
          <p:cNvPr id="38" name="Text 19"/>
          <p:cNvSpPr txBox="1"/>
          <p:nvPr/>
        </p:nvSpPr>
        <p:spPr>
          <a:xfrm>
            <a:off x="10042855" y="3808476"/>
            <a:ext cx="55321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38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Post</a:t>
            </a:r>
            <a:endParaRPr lang="en-US" sz="1300" dirty="0"/>
          </a:p>
        </p:txBody>
      </p:sp>
      <p:sp>
        <p:nvSpPr>
          <p:cNvPr id="39" name="Text 20"/>
          <p:cNvSpPr txBox="1"/>
          <p:nvPr/>
        </p:nvSpPr>
        <p:spPr>
          <a:xfrm>
            <a:off x="9749333" y="4160520"/>
            <a:ext cx="1133856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Captura + Texto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(Reflexión)</a:t>
            </a:r>
            <a:endParaRPr lang="en-US" sz="1000" dirty="0"/>
          </a:p>
        </p:txBody>
      </p:sp>
      <p:sp>
        <p:nvSpPr>
          <p:cNvPr id="40" name="Text 21"/>
          <p:cNvSpPr txBox="1"/>
          <p:nvPr/>
        </p:nvSpPr>
        <p:spPr>
          <a:xfrm>
            <a:off x="9820656" y="4656125"/>
            <a:ext cx="99578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Cita o resumen</a:t>
            </a:r>
            <a:endParaRPr lang="en-US" sz="9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-952805" y="-1429207"/>
            <a:ext cx="5715000" cy="5715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8382305" y="3524098"/>
            <a:ext cx="4762195" cy="4762195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666598" y="476402"/>
            <a:ext cx="10858500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Sistema repetible semanal</a:t>
            </a:r>
            <a:endParaRPr lang="en-US" sz="3600" dirty="0"/>
          </a:p>
        </p:txBody>
      </p:sp>
      <p:sp>
        <p:nvSpPr>
          <p:cNvPr id="7" name="Text 3"/>
          <p:cNvSpPr txBox="1"/>
          <p:nvPr/>
        </p:nvSpPr>
        <p:spPr>
          <a:xfrm>
            <a:off x="705002" y="1120140"/>
            <a:ext cx="1078260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Ordena tu caos creativo: una tarea por día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l="-5" r="-5"/>
          <a:stretch/>
        </p:blipFill>
        <p:spPr>
          <a:xfrm>
            <a:off x="761695" y="1786738"/>
            <a:ext cx="1981505" cy="4404665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771754" y="1796796"/>
            <a:ext cx="1962302" cy="485546"/>
          </a:xfrm>
          <a:prstGeom prst="roundRect">
            <a:avLst>
              <a:gd name="adj" fmla="val 118164"/>
            </a:avLst>
          </a:prstGeom>
          <a:solidFill>
            <a:srgbClr val="7B2FB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0" name="Text 5"/>
          <p:cNvSpPr txBox="1"/>
          <p:nvPr/>
        </p:nvSpPr>
        <p:spPr>
          <a:xfrm>
            <a:off x="732434" y="1939442"/>
            <a:ext cx="204094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75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LUNES</a:t>
            </a:r>
            <a:endParaRPr lang="en-US" sz="1000" dirty="0"/>
          </a:p>
        </p:txBody>
      </p:sp>
      <p:sp>
        <p:nvSpPr>
          <p:cNvPr id="11" name="Shape 6"/>
          <p:cNvSpPr/>
          <p:nvPr/>
        </p:nvSpPr>
        <p:spPr>
          <a:xfrm>
            <a:off x="1419149" y="3477463"/>
            <a:ext cx="666598" cy="666598"/>
          </a:xfrm>
          <a:prstGeom prst="ellipse">
            <a:avLst/>
          </a:prstGeom>
          <a:solidFill>
            <a:srgbClr val="F3E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652321" y="3677717"/>
            <a:ext cx="200254" cy="267005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1240841" y="4335170"/>
            <a:ext cx="10323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Planifica</a:t>
            </a:r>
            <a:endParaRPr lang="en-US" sz="1500" dirty="0"/>
          </a:p>
        </p:txBody>
      </p:sp>
      <p:sp>
        <p:nvSpPr>
          <p:cNvPr id="14" name="Text 8"/>
          <p:cNvSpPr txBox="1"/>
          <p:nvPr/>
        </p:nvSpPr>
        <p:spPr>
          <a:xfrm>
            <a:off x="880567" y="4639666"/>
            <a:ext cx="1743761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Define el tema y escribe el guion (15 min)</a:t>
            </a:r>
            <a:endParaRPr lang="en-US" sz="9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rcRect l="-5" r="-5"/>
          <a:stretch/>
        </p:blipFill>
        <p:spPr>
          <a:xfrm>
            <a:off x="2933395" y="1786738"/>
            <a:ext cx="1981505" cy="440466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2943454" y="1796796"/>
            <a:ext cx="1962302" cy="485546"/>
          </a:xfrm>
          <a:prstGeom prst="roundRect">
            <a:avLst>
              <a:gd name="adj" fmla="val 118164"/>
            </a:avLst>
          </a:prstGeom>
          <a:solidFill>
            <a:srgbClr val="D9770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7" name="Text 10"/>
          <p:cNvSpPr txBox="1"/>
          <p:nvPr/>
        </p:nvSpPr>
        <p:spPr>
          <a:xfrm>
            <a:off x="2904134" y="1939442"/>
            <a:ext cx="204094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75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MARTES</a:t>
            </a:r>
            <a:endParaRPr lang="en-US" sz="1000" dirty="0"/>
          </a:p>
        </p:txBody>
      </p:sp>
      <p:sp>
        <p:nvSpPr>
          <p:cNvPr id="18" name="Shape 11"/>
          <p:cNvSpPr/>
          <p:nvPr/>
        </p:nvSpPr>
        <p:spPr>
          <a:xfrm>
            <a:off x="3590849" y="3477463"/>
            <a:ext cx="666598" cy="666598"/>
          </a:xfrm>
          <a:prstGeom prst="ellipse">
            <a:avLst/>
          </a:prstGeom>
          <a:solidFill>
            <a:srgbClr val="FFFB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7"/>
          <a:srcRect l="-685" r="-685"/>
          <a:stretch/>
        </p:blipFill>
        <p:spPr>
          <a:xfrm>
            <a:off x="3771900" y="3677717"/>
            <a:ext cx="304495" cy="267005"/>
          </a:xfrm>
          <a:prstGeom prst="rect">
            <a:avLst/>
          </a:prstGeom>
        </p:spPr>
      </p:pic>
      <p:sp>
        <p:nvSpPr>
          <p:cNvPr id="20" name="Text 12"/>
          <p:cNvSpPr txBox="1"/>
          <p:nvPr/>
        </p:nvSpPr>
        <p:spPr>
          <a:xfrm>
            <a:off x="3578962" y="4335170"/>
            <a:ext cx="6958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Graba</a:t>
            </a:r>
            <a:endParaRPr lang="en-US" sz="1500" dirty="0"/>
          </a:p>
        </p:txBody>
      </p:sp>
      <p:sp>
        <p:nvSpPr>
          <p:cNvPr id="21" name="Text 13"/>
          <p:cNvSpPr txBox="1"/>
          <p:nvPr/>
        </p:nvSpPr>
        <p:spPr>
          <a:xfrm>
            <a:off x="3052267" y="4639666"/>
            <a:ext cx="1743761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Graba los clips brutos con tu móvil</a:t>
            </a:r>
            <a:endParaRPr lang="en-US" sz="900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5"/>
          <a:srcRect l="-5" r="-5"/>
          <a:stretch/>
        </p:blipFill>
        <p:spPr>
          <a:xfrm>
            <a:off x="5105095" y="1786738"/>
            <a:ext cx="1981505" cy="4404665"/>
          </a:xfrm>
          <a:prstGeom prst="rect">
            <a:avLst/>
          </a:prstGeom>
        </p:spPr>
      </p:pic>
      <p:sp>
        <p:nvSpPr>
          <p:cNvPr id="23" name="Shape 14"/>
          <p:cNvSpPr/>
          <p:nvPr/>
        </p:nvSpPr>
        <p:spPr>
          <a:xfrm>
            <a:off x="5115154" y="1796796"/>
            <a:ext cx="1962302" cy="485546"/>
          </a:xfrm>
          <a:prstGeom prst="roundRect">
            <a:avLst>
              <a:gd name="adj" fmla="val 118164"/>
            </a:avLst>
          </a:prstGeom>
          <a:solidFill>
            <a:srgbClr val="9333E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4" name="Text 15"/>
          <p:cNvSpPr txBox="1"/>
          <p:nvPr/>
        </p:nvSpPr>
        <p:spPr>
          <a:xfrm>
            <a:off x="5075834" y="1939442"/>
            <a:ext cx="204094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75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MIÉRCOLES</a:t>
            </a:r>
            <a:endParaRPr lang="en-US" sz="1000" dirty="0"/>
          </a:p>
        </p:txBody>
      </p:sp>
      <p:sp>
        <p:nvSpPr>
          <p:cNvPr id="25" name="Shape 16"/>
          <p:cNvSpPr/>
          <p:nvPr/>
        </p:nvSpPr>
        <p:spPr>
          <a:xfrm>
            <a:off x="5762549" y="3477463"/>
            <a:ext cx="666598" cy="666598"/>
          </a:xfrm>
          <a:prstGeom prst="ellipse">
            <a:avLst/>
          </a:prstGeom>
          <a:solidFill>
            <a:srgbClr val="F3E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928970" y="3677717"/>
            <a:ext cx="333756" cy="267005"/>
          </a:xfrm>
          <a:prstGeom prst="rect">
            <a:avLst/>
          </a:prstGeom>
        </p:spPr>
      </p:pic>
      <p:sp>
        <p:nvSpPr>
          <p:cNvPr id="27" name="Text 17"/>
          <p:cNvSpPr txBox="1"/>
          <p:nvPr/>
        </p:nvSpPr>
        <p:spPr>
          <a:xfrm>
            <a:off x="5800954" y="4335170"/>
            <a:ext cx="5897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Edita</a:t>
            </a:r>
            <a:endParaRPr lang="en-US" sz="1500" dirty="0"/>
          </a:p>
        </p:txBody>
      </p:sp>
      <p:sp>
        <p:nvSpPr>
          <p:cNvPr id="28" name="Text 18"/>
          <p:cNvSpPr txBox="1"/>
          <p:nvPr/>
        </p:nvSpPr>
        <p:spPr>
          <a:xfrm>
            <a:off x="5223967" y="4639666"/>
            <a:ext cx="1743761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Montaje en Canva + Kit de Marca</a:t>
            </a:r>
            <a:endParaRPr lang="en-US" sz="900" dirty="0"/>
          </a:p>
        </p:txBody>
      </p:sp>
      <p:pic>
        <p:nvPicPr>
          <p:cNvPr id="29" name="Image 8" descr="preencoded.png"/>
          <p:cNvPicPr>
            <a:picLocks noChangeAspect="1"/>
          </p:cNvPicPr>
          <p:nvPr/>
        </p:nvPicPr>
        <p:blipFill>
          <a:blip r:embed="rId5"/>
          <a:srcRect l="-5" r="-5"/>
          <a:stretch/>
        </p:blipFill>
        <p:spPr>
          <a:xfrm>
            <a:off x="7276795" y="1786738"/>
            <a:ext cx="1981505" cy="4404665"/>
          </a:xfrm>
          <a:prstGeom prst="rect">
            <a:avLst/>
          </a:prstGeom>
        </p:spPr>
      </p:pic>
      <p:sp>
        <p:nvSpPr>
          <p:cNvPr id="30" name="Shape 19"/>
          <p:cNvSpPr/>
          <p:nvPr/>
        </p:nvSpPr>
        <p:spPr>
          <a:xfrm>
            <a:off x="7286854" y="1796796"/>
            <a:ext cx="1962302" cy="485546"/>
          </a:xfrm>
          <a:prstGeom prst="roundRect">
            <a:avLst>
              <a:gd name="adj" fmla="val 118164"/>
            </a:avLst>
          </a:prstGeom>
          <a:solidFill>
            <a:srgbClr val="B4530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1" name="Text 20"/>
          <p:cNvSpPr txBox="1"/>
          <p:nvPr/>
        </p:nvSpPr>
        <p:spPr>
          <a:xfrm>
            <a:off x="7247534" y="1939442"/>
            <a:ext cx="204094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75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JUEVES</a:t>
            </a:r>
            <a:endParaRPr lang="en-US" sz="1000" dirty="0"/>
          </a:p>
        </p:txBody>
      </p:sp>
      <p:sp>
        <p:nvSpPr>
          <p:cNvPr id="32" name="Shape 21"/>
          <p:cNvSpPr/>
          <p:nvPr/>
        </p:nvSpPr>
        <p:spPr>
          <a:xfrm>
            <a:off x="7934249" y="3477463"/>
            <a:ext cx="666598" cy="666598"/>
          </a:xfrm>
          <a:prstGeom prst="ellipse">
            <a:avLst/>
          </a:prstGeom>
          <a:solidFill>
            <a:srgbClr val="FFFB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3" name="Image 9" descr="preencoded.png"/>
          <p:cNvPicPr>
            <a:picLocks noChangeAspect="1"/>
          </p:cNvPicPr>
          <p:nvPr/>
        </p:nvPicPr>
        <p:blipFill>
          <a:blip r:embed="rId9"/>
          <a:srcRect l="-685" r="-685"/>
          <a:stretch/>
        </p:blipFill>
        <p:spPr>
          <a:xfrm>
            <a:off x="8115300" y="3677717"/>
            <a:ext cx="304495" cy="267005"/>
          </a:xfrm>
          <a:prstGeom prst="rect">
            <a:avLst/>
          </a:prstGeom>
        </p:spPr>
      </p:pic>
      <p:sp>
        <p:nvSpPr>
          <p:cNvPr id="34" name="Text 22"/>
          <p:cNvSpPr txBox="1"/>
          <p:nvPr/>
        </p:nvSpPr>
        <p:spPr>
          <a:xfrm>
            <a:off x="7733081" y="4335170"/>
            <a:ext cx="10771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Programa</a:t>
            </a:r>
            <a:endParaRPr lang="en-US" sz="1500" dirty="0"/>
          </a:p>
        </p:txBody>
      </p:sp>
      <p:sp>
        <p:nvSpPr>
          <p:cNvPr id="35" name="Text 23"/>
          <p:cNvSpPr txBox="1"/>
          <p:nvPr/>
        </p:nvSpPr>
        <p:spPr>
          <a:xfrm>
            <a:off x="7395667" y="4639666"/>
            <a:ext cx="1743761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Sube y programa para la semana</a:t>
            </a:r>
            <a:endParaRPr lang="en-US" sz="900" dirty="0"/>
          </a:p>
        </p:txBody>
      </p:sp>
      <p:pic>
        <p:nvPicPr>
          <p:cNvPr id="36" name="Image 10" descr="preencoded.png"/>
          <p:cNvPicPr>
            <a:picLocks noChangeAspect="1"/>
          </p:cNvPicPr>
          <p:nvPr/>
        </p:nvPicPr>
        <p:blipFill>
          <a:blip r:embed="rId5"/>
          <a:srcRect l="-5" r="-5"/>
          <a:stretch/>
        </p:blipFill>
        <p:spPr>
          <a:xfrm>
            <a:off x="9448495" y="1786738"/>
            <a:ext cx="1981505" cy="4404665"/>
          </a:xfrm>
          <a:prstGeom prst="rect">
            <a:avLst/>
          </a:prstGeom>
        </p:spPr>
      </p:pic>
      <p:sp>
        <p:nvSpPr>
          <p:cNvPr id="37" name="Shape 24"/>
          <p:cNvSpPr/>
          <p:nvPr/>
        </p:nvSpPr>
        <p:spPr>
          <a:xfrm>
            <a:off x="9458554" y="1796796"/>
            <a:ext cx="1962302" cy="485546"/>
          </a:xfrm>
          <a:prstGeom prst="roundRect">
            <a:avLst>
              <a:gd name="adj" fmla="val 118164"/>
            </a:avLst>
          </a:prstGeom>
          <a:solidFill>
            <a:srgbClr val="0D948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8" name="Text 25"/>
          <p:cNvSpPr txBox="1"/>
          <p:nvPr/>
        </p:nvSpPr>
        <p:spPr>
          <a:xfrm>
            <a:off x="9419234" y="1939442"/>
            <a:ext cx="204094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75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VIERNES</a:t>
            </a:r>
            <a:endParaRPr lang="en-US" sz="1000" dirty="0"/>
          </a:p>
        </p:txBody>
      </p:sp>
      <p:sp>
        <p:nvSpPr>
          <p:cNvPr id="39" name="Shape 26"/>
          <p:cNvSpPr/>
          <p:nvPr/>
        </p:nvSpPr>
        <p:spPr>
          <a:xfrm>
            <a:off x="10105949" y="3477463"/>
            <a:ext cx="666598" cy="666598"/>
          </a:xfrm>
          <a:prstGeom prst="ellipse">
            <a:avLst/>
          </a:prstGeom>
          <a:solidFill>
            <a:srgbClr val="CCFB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0" name="Image 11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306202" y="3677717"/>
            <a:ext cx="267005" cy="267005"/>
          </a:xfrm>
          <a:prstGeom prst="rect">
            <a:avLst/>
          </a:prstGeom>
        </p:spPr>
      </p:pic>
      <p:sp>
        <p:nvSpPr>
          <p:cNvPr id="41" name="Text 27"/>
          <p:cNvSpPr txBox="1"/>
          <p:nvPr/>
        </p:nvSpPr>
        <p:spPr>
          <a:xfrm>
            <a:off x="10015423" y="4335170"/>
            <a:ext cx="85679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Analiza</a:t>
            </a:r>
            <a:endParaRPr lang="en-US" sz="1500" dirty="0"/>
          </a:p>
        </p:txBody>
      </p:sp>
      <p:sp>
        <p:nvSpPr>
          <p:cNvPr id="42" name="Text 28"/>
          <p:cNvSpPr txBox="1"/>
          <p:nvPr/>
        </p:nvSpPr>
        <p:spPr>
          <a:xfrm>
            <a:off x="9567367" y="4639666"/>
            <a:ext cx="1743761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Revisa métricas y ajusta estrategia</a:t>
            </a:r>
            <a:endParaRPr lang="en-US" sz="9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051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952805" y="0"/>
            <a:ext cx="9144" cy="6858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11229746" y="0"/>
            <a:ext cx="9144" cy="685800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-952805" y="-1904695"/>
            <a:ext cx="7619695" cy="7619695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/>
        </p:blipFill>
        <p:spPr>
          <a:xfrm>
            <a:off x="6476695" y="2095805"/>
            <a:ext cx="6667805" cy="6667805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6">
            <a:alphaModFix amt="5000"/>
          </a:blip>
          <a:srcRect/>
          <a:stretch/>
        </p:blipFill>
        <p:spPr>
          <a:xfrm>
            <a:off x="4190695" y="1524305"/>
            <a:ext cx="3810305" cy="3810305"/>
          </a:xfrm>
          <a:prstGeom prst="rect">
            <a:avLst/>
          </a:prstGeom>
        </p:spPr>
      </p:pic>
      <p:sp>
        <p:nvSpPr>
          <p:cNvPr id="9" name="Text 2"/>
          <p:cNvSpPr txBox="1"/>
          <p:nvPr/>
        </p:nvSpPr>
        <p:spPr>
          <a:xfrm>
            <a:off x="5068519" y="977494"/>
            <a:ext cx="206288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300" dirty="0">
                <a:solidFill>
                  <a:srgbClr val="FFFFFF">
                    <a:alpha val="6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Plan de Acción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995014" y="1424635"/>
            <a:ext cx="4210812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200" b="1" kern="0" spc="-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TU PLAN</a:t>
            </a:r>
            <a:endParaRPr lang="en-US" sz="7200" dirty="0"/>
          </a:p>
          <a:p>
            <a:pPr marL="0" indent="0" algn="ctr">
              <a:buNone/>
            </a:pPr>
            <a:r>
              <a:rPr lang="en-US" sz="7200" b="1" kern="0" spc="-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 7 DÍAS</a:t>
            </a:r>
            <a:endParaRPr lang="en-US" sz="7200" dirty="0"/>
          </a:p>
        </p:txBody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7"/>
          <a:srcRect t="-400" b="-400"/>
          <a:stretch/>
        </p:blipFill>
        <p:spPr>
          <a:xfrm>
            <a:off x="5524805" y="3539642"/>
            <a:ext cx="1143000" cy="57607"/>
          </a:xfrm>
          <a:prstGeom prst="rect">
            <a:avLst/>
          </a:prstGeom>
        </p:spPr>
      </p:pic>
      <p:sp>
        <p:nvSpPr>
          <p:cNvPr id="12" name="Text 4"/>
          <p:cNvSpPr txBox="1"/>
          <p:nvPr/>
        </p:nvSpPr>
        <p:spPr>
          <a:xfrm>
            <a:off x="2416759" y="3977640"/>
            <a:ext cx="7363663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Empieza esta semana. </a:t>
            </a:r>
            <a:r>
              <a:rPr lang="en-US" sz="2400" b="1" dirty="0">
                <a:solidFill>
                  <a:srgbClr val="FFD6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No el mes que viene.</a:t>
            </a:r>
            <a:endParaRPr lang="en-US" sz="2400" dirty="0"/>
          </a:p>
        </p:txBody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8">
            <a:alphaModFix amt="98000"/>
          </a:blip>
          <a:srcRect l="-471" r="-471"/>
          <a:stretch/>
        </p:blipFill>
        <p:spPr>
          <a:xfrm>
            <a:off x="5885078" y="4986223"/>
            <a:ext cx="428854" cy="48554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7429500" y="-1429207"/>
            <a:ext cx="5715000" cy="5715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-952805" y="3524098"/>
            <a:ext cx="4762195" cy="4762195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476402" y="381305"/>
            <a:ext cx="11239805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1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Tu Plan de 7 Días</a:t>
            </a:r>
            <a:endParaRPr lang="en-US" sz="3100" dirty="0"/>
          </a:p>
        </p:txBody>
      </p:sp>
      <p:sp>
        <p:nvSpPr>
          <p:cNvPr id="7" name="Text 3"/>
          <p:cNvSpPr txBox="1"/>
          <p:nvPr/>
        </p:nvSpPr>
        <p:spPr>
          <a:xfrm>
            <a:off x="514807" y="908914"/>
            <a:ext cx="111639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Empieza esta semana. No el mes que viene.</a:t>
            </a:r>
            <a:endParaRPr lang="en-US" sz="13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l="-2" r="-2"/>
          <a:stretch/>
        </p:blipFill>
        <p:spPr>
          <a:xfrm>
            <a:off x="571500" y="1452067"/>
            <a:ext cx="2619756" cy="2417674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771754" y="1680667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F3E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05256" y="1813255"/>
            <a:ext cx="190195" cy="190195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771754" y="3076956"/>
            <a:ext cx="230886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Crea tu Kit de Marca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771754" y="3322015"/>
            <a:ext cx="2296058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Sube logo, colores y fuentes a Canva.</a:t>
            </a:r>
            <a:endParaRPr lang="en-US" sz="9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rcRect l="-2" r="-2"/>
          <a:stretch/>
        </p:blipFill>
        <p:spPr>
          <a:xfrm>
            <a:off x="3381451" y="1452067"/>
            <a:ext cx="2619756" cy="2417674"/>
          </a:xfrm>
          <a:prstGeom prst="rect">
            <a:avLst/>
          </a:prstGeom>
        </p:spPr>
      </p:pic>
      <p:sp>
        <p:nvSpPr>
          <p:cNvPr id="14" name="Shape 7"/>
          <p:cNvSpPr/>
          <p:nvPr/>
        </p:nvSpPr>
        <p:spPr>
          <a:xfrm>
            <a:off x="3581705" y="1680667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FFFB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rcRect l="-1282" r="-1282"/>
          <a:stretch/>
        </p:blipFill>
        <p:spPr>
          <a:xfrm>
            <a:off x="3700577" y="1813255"/>
            <a:ext cx="219456" cy="190195"/>
          </a:xfrm>
          <a:prstGeom prst="rect">
            <a:avLst/>
          </a:prstGeom>
        </p:spPr>
      </p:pic>
      <p:sp>
        <p:nvSpPr>
          <p:cNvPr id="16" name="Text 8"/>
          <p:cNvSpPr txBox="1"/>
          <p:nvPr/>
        </p:nvSpPr>
        <p:spPr>
          <a:xfrm>
            <a:off x="3581705" y="3076956"/>
            <a:ext cx="230886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Plantilla Base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3581705" y="3322015"/>
            <a:ext cx="2296058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Diseña intro, cierre y estilo de textos.</a:t>
            </a:r>
            <a:endParaRPr lang="en-US" sz="90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rcRect l="-2" r="-2"/>
          <a:stretch/>
        </p:blipFill>
        <p:spPr>
          <a:xfrm>
            <a:off x="6191402" y="1452067"/>
            <a:ext cx="2619756" cy="2417674"/>
          </a:xfrm>
          <a:prstGeom prst="rect">
            <a:avLst/>
          </a:prstGeom>
        </p:spPr>
      </p:pic>
      <p:sp>
        <p:nvSpPr>
          <p:cNvPr id="19" name="Shape 10"/>
          <p:cNvSpPr/>
          <p:nvPr/>
        </p:nvSpPr>
        <p:spPr>
          <a:xfrm>
            <a:off x="6391656" y="1680667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10"/>
          <a:srcRect l="-1282" r="-1282"/>
          <a:stretch/>
        </p:blipFill>
        <p:spPr>
          <a:xfrm>
            <a:off x="6510528" y="1813255"/>
            <a:ext cx="219456" cy="190195"/>
          </a:xfrm>
          <a:prstGeom prst="rect">
            <a:avLst/>
          </a:prstGeom>
        </p:spPr>
      </p:pic>
      <p:sp>
        <p:nvSpPr>
          <p:cNvPr id="21" name="Text 11"/>
          <p:cNvSpPr txBox="1"/>
          <p:nvPr/>
        </p:nvSpPr>
        <p:spPr>
          <a:xfrm>
            <a:off x="6391656" y="3076956"/>
            <a:ext cx="230886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Primer Vídeo</a:t>
            </a:r>
            <a:endParaRPr lang="en-US" sz="1200" dirty="0"/>
          </a:p>
        </p:txBody>
      </p:sp>
      <p:sp>
        <p:nvSpPr>
          <p:cNvPr id="22" name="Text 12"/>
          <p:cNvSpPr txBox="1"/>
          <p:nvPr/>
        </p:nvSpPr>
        <p:spPr>
          <a:xfrm>
            <a:off x="6391656" y="3322015"/>
            <a:ext cx="2296058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Graba y edita tu primera pieza (20 min).</a:t>
            </a:r>
            <a:endParaRPr lang="en-US" sz="900" dirty="0"/>
          </a:p>
        </p:txBody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11"/>
          <a:srcRect l="-2" r="-2"/>
          <a:stretch/>
        </p:blipFill>
        <p:spPr>
          <a:xfrm>
            <a:off x="9001354" y="1452067"/>
            <a:ext cx="2619756" cy="2417674"/>
          </a:xfrm>
          <a:prstGeom prst="rect">
            <a:avLst/>
          </a:prstGeom>
        </p:spPr>
      </p:pic>
      <p:sp>
        <p:nvSpPr>
          <p:cNvPr id="24" name="Shape 13"/>
          <p:cNvSpPr/>
          <p:nvPr/>
        </p:nvSpPr>
        <p:spPr>
          <a:xfrm>
            <a:off x="9201607" y="1680667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DCFCE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12"/>
          <a:srcRect l="-1282" r="-1282"/>
          <a:stretch/>
        </p:blipFill>
        <p:spPr>
          <a:xfrm>
            <a:off x="9320479" y="1813255"/>
            <a:ext cx="219456" cy="190195"/>
          </a:xfrm>
          <a:prstGeom prst="rect">
            <a:avLst/>
          </a:prstGeom>
        </p:spPr>
      </p:pic>
      <p:sp>
        <p:nvSpPr>
          <p:cNvPr id="26" name="Text 14"/>
          <p:cNvSpPr txBox="1"/>
          <p:nvPr/>
        </p:nvSpPr>
        <p:spPr>
          <a:xfrm>
            <a:off x="9201607" y="3249778"/>
            <a:ext cx="219913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Publicar</a:t>
            </a:r>
            <a:endParaRPr lang="en-US" sz="1200" dirty="0"/>
          </a:p>
        </p:txBody>
      </p:sp>
      <p:sp>
        <p:nvSpPr>
          <p:cNvPr id="27" name="Text 15"/>
          <p:cNvSpPr txBox="1"/>
          <p:nvPr/>
        </p:nvSpPr>
        <p:spPr>
          <a:xfrm>
            <a:off x="9201607" y="3495751"/>
            <a:ext cx="2462479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Sube a RRSS con copy y hashtags.</a:t>
            </a:r>
            <a:endParaRPr lang="en-US" sz="900" dirty="0"/>
          </a:p>
        </p:txBody>
      </p:sp>
      <p:pic>
        <p:nvPicPr>
          <p:cNvPr id="28" name="Image 10" descr="preencoded.png"/>
          <p:cNvPicPr>
            <a:picLocks noChangeAspect="1"/>
          </p:cNvPicPr>
          <p:nvPr/>
        </p:nvPicPr>
        <p:blipFill>
          <a:blip r:embed="rId13"/>
          <a:srcRect l="-2" r="-2"/>
          <a:stretch/>
        </p:blipFill>
        <p:spPr>
          <a:xfrm>
            <a:off x="571500" y="4059936"/>
            <a:ext cx="2619756" cy="2417674"/>
          </a:xfrm>
          <a:prstGeom prst="rect">
            <a:avLst/>
          </a:prstGeom>
        </p:spPr>
      </p:pic>
      <p:sp>
        <p:nvSpPr>
          <p:cNvPr id="29" name="Shape 16"/>
          <p:cNvSpPr/>
          <p:nvPr/>
        </p:nvSpPr>
        <p:spPr>
          <a:xfrm>
            <a:off x="771754" y="4288536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FCE7F3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0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05256" y="4421124"/>
            <a:ext cx="190195" cy="190195"/>
          </a:xfrm>
          <a:prstGeom prst="rect">
            <a:avLst/>
          </a:prstGeom>
        </p:spPr>
      </p:pic>
      <p:sp>
        <p:nvSpPr>
          <p:cNvPr id="31" name="Text 17"/>
          <p:cNvSpPr txBox="1"/>
          <p:nvPr/>
        </p:nvSpPr>
        <p:spPr>
          <a:xfrm>
            <a:off x="771754" y="5857646"/>
            <a:ext cx="220919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Analizar</a:t>
            </a:r>
            <a:endParaRPr lang="en-US" sz="1200" dirty="0"/>
          </a:p>
        </p:txBody>
      </p:sp>
      <p:sp>
        <p:nvSpPr>
          <p:cNvPr id="32" name="Text 18"/>
          <p:cNvSpPr txBox="1"/>
          <p:nvPr/>
        </p:nvSpPr>
        <p:spPr>
          <a:xfrm>
            <a:off x="771754" y="6103620"/>
            <a:ext cx="2528316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Revisa visualizaciones y retención.</a:t>
            </a:r>
            <a:endParaRPr lang="en-US" sz="900" dirty="0"/>
          </a:p>
        </p:txBody>
      </p:sp>
      <p:pic>
        <p:nvPicPr>
          <p:cNvPr id="33" name="Image 12" descr="preencoded.png"/>
          <p:cNvPicPr>
            <a:picLocks noChangeAspect="1"/>
          </p:cNvPicPr>
          <p:nvPr/>
        </p:nvPicPr>
        <p:blipFill>
          <a:blip r:embed="rId15"/>
          <a:srcRect l="-2" r="-2"/>
          <a:stretch/>
        </p:blipFill>
        <p:spPr>
          <a:xfrm>
            <a:off x="3381451" y="4059936"/>
            <a:ext cx="2619756" cy="2417674"/>
          </a:xfrm>
          <a:prstGeom prst="rect">
            <a:avLst/>
          </a:prstGeom>
        </p:spPr>
      </p:pic>
      <p:sp>
        <p:nvSpPr>
          <p:cNvPr id="34" name="Shape 19"/>
          <p:cNvSpPr/>
          <p:nvPr/>
        </p:nvSpPr>
        <p:spPr>
          <a:xfrm>
            <a:off x="3581705" y="4288536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FFEDD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5" name="Image 13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3715207" y="4421124"/>
            <a:ext cx="190195" cy="190195"/>
          </a:xfrm>
          <a:prstGeom prst="rect">
            <a:avLst/>
          </a:prstGeom>
        </p:spPr>
      </p:pic>
      <p:sp>
        <p:nvSpPr>
          <p:cNvPr id="36" name="Text 20"/>
          <p:cNvSpPr txBox="1"/>
          <p:nvPr/>
        </p:nvSpPr>
        <p:spPr>
          <a:xfrm>
            <a:off x="3581705" y="5684825"/>
            <a:ext cx="230886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Ajustar</a:t>
            </a:r>
            <a:endParaRPr lang="en-US" sz="1200" dirty="0"/>
          </a:p>
        </p:txBody>
      </p:sp>
      <p:sp>
        <p:nvSpPr>
          <p:cNvPr id="37" name="Text 21"/>
          <p:cNvSpPr txBox="1"/>
          <p:nvPr/>
        </p:nvSpPr>
        <p:spPr>
          <a:xfrm>
            <a:off x="3581705" y="5929884"/>
            <a:ext cx="2296058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Mejora lo que no funcionó (audio, ritmo).</a:t>
            </a:r>
            <a:endParaRPr lang="en-US" sz="900" dirty="0"/>
          </a:p>
        </p:txBody>
      </p:sp>
      <p:pic>
        <p:nvPicPr>
          <p:cNvPr id="38" name="Image 14" descr="preencoded.png"/>
          <p:cNvPicPr>
            <a:picLocks noChangeAspect="1"/>
          </p:cNvPicPr>
          <p:nvPr/>
        </p:nvPicPr>
        <p:blipFill>
          <a:blip r:embed="rId17"/>
          <a:srcRect l="-2" r="-2"/>
          <a:stretch/>
        </p:blipFill>
        <p:spPr>
          <a:xfrm>
            <a:off x="6191402" y="4059936"/>
            <a:ext cx="2619756" cy="2417674"/>
          </a:xfrm>
          <a:prstGeom prst="rect">
            <a:avLst/>
          </a:prstGeom>
        </p:spPr>
      </p:pic>
      <p:sp>
        <p:nvSpPr>
          <p:cNvPr id="39" name="Shape 22"/>
          <p:cNvSpPr/>
          <p:nvPr/>
        </p:nvSpPr>
        <p:spPr>
          <a:xfrm>
            <a:off x="6391656" y="4288536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EDE9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0" name="Image 15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6524244" y="4421124"/>
            <a:ext cx="190195" cy="190195"/>
          </a:xfrm>
          <a:prstGeom prst="rect">
            <a:avLst/>
          </a:prstGeom>
        </p:spPr>
      </p:pic>
      <p:sp>
        <p:nvSpPr>
          <p:cNvPr id="41" name="Text 23"/>
          <p:cNvSpPr txBox="1"/>
          <p:nvPr/>
        </p:nvSpPr>
        <p:spPr>
          <a:xfrm>
            <a:off x="6391656" y="5684825"/>
            <a:ext cx="230886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Segundo Vídeo</a:t>
            </a:r>
            <a:endParaRPr lang="en-US" sz="1200" dirty="0"/>
          </a:p>
        </p:txBody>
      </p:sp>
      <p:sp>
        <p:nvSpPr>
          <p:cNvPr id="42" name="Text 24"/>
          <p:cNvSpPr txBox="1"/>
          <p:nvPr/>
        </p:nvSpPr>
        <p:spPr>
          <a:xfrm>
            <a:off x="6391656" y="5929884"/>
            <a:ext cx="2296058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Repite el proceso (será más rápido).</a:t>
            </a:r>
            <a:endParaRPr lang="en-US" sz="900" dirty="0"/>
          </a:p>
        </p:txBody>
      </p:sp>
      <p:pic>
        <p:nvPicPr>
          <p:cNvPr id="43" name="Image 16" descr="preencoded.png"/>
          <p:cNvPicPr>
            <a:picLocks noChangeAspect="1"/>
          </p:cNvPicPr>
          <p:nvPr/>
        </p:nvPicPr>
        <p:blipFill>
          <a:blip r:embed="rId19"/>
          <a:srcRect l="-2" r="-2"/>
          <a:stretch/>
        </p:blipFill>
        <p:spPr>
          <a:xfrm>
            <a:off x="9001354" y="4059936"/>
            <a:ext cx="2619756" cy="2417674"/>
          </a:xfrm>
          <a:prstGeom prst="rect">
            <a:avLst/>
          </a:prstGeom>
        </p:spPr>
      </p:pic>
      <p:sp>
        <p:nvSpPr>
          <p:cNvPr id="44" name="Shape 25"/>
          <p:cNvSpPr/>
          <p:nvPr/>
        </p:nvSpPr>
        <p:spPr>
          <a:xfrm>
            <a:off x="10082174" y="4733849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5" name="Image 17" descr="preencoded.png"/>
          <p:cNvPicPr>
            <a:picLocks noChangeAspect="1"/>
          </p:cNvPicPr>
          <p:nvPr/>
        </p:nvPicPr>
        <p:blipFill>
          <a:blip r:embed="rId20"/>
          <a:srcRect l="-1648" r="-1648"/>
          <a:stretch/>
        </p:blipFill>
        <p:spPr>
          <a:xfrm>
            <a:off x="10224821" y="4867351"/>
            <a:ext cx="171907" cy="190195"/>
          </a:xfrm>
          <a:prstGeom prst="rect">
            <a:avLst/>
          </a:prstGeom>
        </p:spPr>
      </p:pic>
      <p:sp>
        <p:nvSpPr>
          <p:cNvPr id="46" name="Text 26"/>
          <p:cNvSpPr txBox="1"/>
          <p:nvPr/>
        </p:nvSpPr>
        <p:spPr>
          <a:xfrm>
            <a:off x="9699041" y="5333695"/>
            <a:ext cx="1225296" cy="2478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¡Objetivo!</a:t>
            </a:r>
            <a:endParaRPr lang="en-US" sz="1500" dirty="0"/>
          </a:p>
        </p:txBody>
      </p:sp>
      <p:sp>
        <p:nvSpPr>
          <p:cNvPr id="47" name="Text 27"/>
          <p:cNvSpPr txBox="1"/>
          <p:nvPr/>
        </p:nvSpPr>
        <p:spPr>
          <a:xfrm>
            <a:off x="9695383" y="5629046"/>
            <a:ext cx="1232611" cy="1810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Sistema Activado</a:t>
            </a:r>
            <a:endParaRPr lang="en-US" sz="900" dirty="0"/>
          </a:p>
        </p:txBody>
      </p:sp>
      <p:sp>
        <p:nvSpPr>
          <p:cNvPr id="48" name="Shape 28"/>
          <p:cNvSpPr/>
          <p:nvPr/>
        </p:nvSpPr>
        <p:spPr>
          <a:xfrm>
            <a:off x="2583180" y="1632204"/>
            <a:ext cx="457200" cy="247802"/>
          </a:xfrm>
          <a:prstGeom prst="roundRect">
            <a:avLst>
              <a:gd name="adj" fmla="val 369004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9" name="Text 29"/>
          <p:cNvSpPr/>
          <p:nvPr/>
        </p:nvSpPr>
        <p:spPr>
          <a:xfrm>
            <a:off x="2554834" y="1632204"/>
            <a:ext cx="514807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38100" rIns="101600" bIns="3810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Día 1</a:t>
            </a:r>
            <a:endParaRPr lang="en-US" sz="900" dirty="0"/>
          </a:p>
        </p:txBody>
      </p:sp>
      <p:sp>
        <p:nvSpPr>
          <p:cNvPr id="50" name="Shape 30"/>
          <p:cNvSpPr/>
          <p:nvPr/>
        </p:nvSpPr>
        <p:spPr>
          <a:xfrm>
            <a:off x="5371186" y="1632204"/>
            <a:ext cx="485546" cy="247802"/>
          </a:xfrm>
          <a:prstGeom prst="roundRect">
            <a:avLst>
              <a:gd name="adj" fmla="val 369004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1" name="Text 31"/>
          <p:cNvSpPr/>
          <p:nvPr/>
        </p:nvSpPr>
        <p:spPr>
          <a:xfrm>
            <a:off x="5341925" y="1632204"/>
            <a:ext cx="543154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38100" rIns="101600" bIns="3810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Día 2</a:t>
            </a:r>
            <a:endParaRPr lang="en-US" sz="900" dirty="0"/>
          </a:p>
        </p:txBody>
      </p:sp>
      <p:sp>
        <p:nvSpPr>
          <p:cNvPr id="52" name="Shape 32"/>
          <p:cNvSpPr/>
          <p:nvPr/>
        </p:nvSpPr>
        <p:spPr>
          <a:xfrm>
            <a:off x="8176565" y="1632204"/>
            <a:ext cx="485546" cy="247802"/>
          </a:xfrm>
          <a:prstGeom prst="roundRect">
            <a:avLst>
              <a:gd name="adj" fmla="val 369004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3" name="Text 33"/>
          <p:cNvSpPr/>
          <p:nvPr/>
        </p:nvSpPr>
        <p:spPr>
          <a:xfrm>
            <a:off x="8148218" y="1632204"/>
            <a:ext cx="543154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38100" rIns="101600" bIns="3810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Día 3</a:t>
            </a:r>
            <a:endParaRPr lang="en-US" sz="900" dirty="0"/>
          </a:p>
        </p:txBody>
      </p:sp>
      <p:sp>
        <p:nvSpPr>
          <p:cNvPr id="54" name="Shape 34"/>
          <p:cNvSpPr/>
          <p:nvPr/>
        </p:nvSpPr>
        <p:spPr>
          <a:xfrm>
            <a:off x="10978286" y="1632204"/>
            <a:ext cx="495605" cy="247802"/>
          </a:xfrm>
          <a:prstGeom prst="roundRect">
            <a:avLst>
              <a:gd name="adj" fmla="val 369004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5" name="Text 35"/>
          <p:cNvSpPr/>
          <p:nvPr/>
        </p:nvSpPr>
        <p:spPr>
          <a:xfrm>
            <a:off x="10949940" y="1632204"/>
            <a:ext cx="553212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38100" rIns="101600" bIns="3810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Día 4</a:t>
            </a:r>
            <a:endParaRPr lang="en-US" sz="900" dirty="0"/>
          </a:p>
        </p:txBody>
      </p:sp>
      <p:sp>
        <p:nvSpPr>
          <p:cNvPr id="56" name="Shape 36"/>
          <p:cNvSpPr/>
          <p:nvPr/>
        </p:nvSpPr>
        <p:spPr>
          <a:xfrm>
            <a:off x="2552090" y="4240987"/>
            <a:ext cx="495605" cy="247802"/>
          </a:xfrm>
          <a:prstGeom prst="roundRect">
            <a:avLst>
              <a:gd name="adj" fmla="val 369004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7" name="Text 37"/>
          <p:cNvSpPr/>
          <p:nvPr/>
        </p:nvSpPr>
        <p:spPr>
          <a:xfrm>
            <a:off x="2523744" y="4240987"/>
            <a:ext cx="553212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38100" rIns="101600" bIns="3810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Día 5</a:t>
            </a:r>
            <a:endParaRPr lang="en-US" sz="900" dirty="0"/>
          </a:p>
        </p:txBody>
      </p:sp>
      <p:sp>
        <p:nvSpPr>
          <p:cNvPr id="58" name="Shape 38"/>
          <p:cNvSpPr/>
          <p:nvPr/>
        </p:nvSpPr>
        <p:spPr>
          <a:xfrm>
            <a:off x="5362956" y="4240987"/>
            <a:ext cx="485546" cy="247802"/>
          </a:xfrm>
          <a:prstGeom prst="roundRect">
            <a:avLst>
              <a:gd name="adj" fmla="val 369004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9" name="Text 39"/>
          <p:cNvSpPr/>
          <p:nvPr/>
        </p:nvSpPr>
        <p:spPr>
          <a:xfrm>
            <a:off x="5334610" y="4240987"/>
            <a:ext cx="543154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38100" rIns="101600" bIns="3810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Día 6</a:t>
            </a:r>
            <a:endParaRPr lang="en-US" sz="900" dirty="0"/>
          </a:p>
        </p:txBody>
      </p:sp>
      <p:sp>
        <p:nvSpPr>
          <p:cNvPr id="60" name="Shape 40"/>
          <p:cNvSpPr/>
          <p:nvPr/>
        </p:nvSpPr>
        <p:spPr>
          <a:xfrm>
            <a:off x="8184794" y="4240987"/>
            <a:ext cx="476402" cy="247802"/>
          </a:xfrm>
          <a:prstGeom prst="roundRect">
            <a:avLst>
              <a:gd name="adj" fmla="val 369004"/>
            </a:avLst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61" name="Text 41"/>
          <p:cNvSpPr/>
          <p:nvPr/>
        </p:nvSpPr>
        <p:spPr>
          <a:xfrm>
            <a:off x="8156448" y="4240987"/>
            <a:ext cx="534010" cy="2478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01600" tIns="38100" rIns="101600" bIns="3810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Día 7</a:t>
            </a:r>
            <a:endParaRPr lang="en-US" sz="9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30000"/>
          </a:blip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-1904695" y="-1904695"/>
            <a:ext cx="5715000" cy="5715000"/>
          </a:xfrm>
          <a:prstGeom prst="ellipse">
            <a:avLst/>
          </a:prstGeom>
          <a:solidFill>
            <a:srgbClr val="F3E5F5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6" name="Shape 3"/>
          <p:cNvSpPr/>
          <p:nvPr/>
        </p:nvSpPr>
        <p:spPr>
          <a:xfrm>
            <a:off x="9334195" y="4000500"/>
            <a:ext cx="3810305" cy="3810305"/>
          </a:xfrm>
          <a:prstGeom prst="ellipse">
            <a:avLst/>
          </a:prstGeom>
          <a:solidFill>
            <a:srgbClr val="FFF9C4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7" name="Shape 4"/>
          <p:cNvSpPr/>
          <p:nvPr/>
        </p:nvSpPr>
        <p:spPr>
          <a:xfrm>
            <a:off x="4869180" y="811073"/>
            <a:ext cx="2457907" cy="352044"/>
          </a:xfrm>
          <a:prstGeom prst="roundRect">
            <a:avLst>
              <a:gd name="adj" fmla="val 259740"/>
            </a:avLst>
          </a:prstGeom>
          <a:solidFill>
            <a:srgbClr val="1E293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8" name="Text 5"/>
          <p:cNvSpPr/>
          <p:nvPr/>
        </p:nvSpPr>
        <p:spPr>
          <a:xfrm>
            <a:off x="4830775" y="811073"/>
            <a:ext cx="2533802" cy="3529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228600" tIns="76200" rIns="228600" bIns="76200" rtlCol="0" anchor="ctr"/>
          <a:lstStyle/>
          <a:p>
            <a:pPr marL="0" indent="0" algn="ctr">
              <a:buNone/>
            </a:pPr>
            <a:r>
              <a:rPr lang="en-US" sz="1000" b="1" kern="0" spc="113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Compromiso de Acción</a:t>
            </a:r>
            <a:endParaRPr lang="en-US" sz="1000" dirty="0"/>
          </a:p>
        </p:txBody>
      </p:sp>
      <p:sp>
        <p:nvSpPr>
          <p:cNvPr id="9" name="Text 6"/>
          <p:cNvSpPr txBox="1"/>
          <p:nvPr/>
        </p:nvSpPr>
        <p:spPr>
          <a:xfrm>
            <a:off x="2414930" y="2878531"/>
            <a:ext cx="7363663" cy="19248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¿Qué vas a hacer</a:t>
            </a:r>
            <a:endParaRPr lang="en-US" sz="4200" dirty="0"/>
          </a:p>
          <a:p>
            <a:pPr marL="0" indent="0" algn="ctr">
              <a:buNone/>
            </a:pPr>
            <a:r>
              <a:rPr lang="en-US" sz="42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ESTA SEMANA</a:t>
            </a:r>
            <a:endParaRPr lang="en-US" sz="4200" dirty="0"/>
          </a:p>
          <a:p>
            <a:pPr marL="0" indent="0" algn="ctr">
              <a:buNone/>
            </a:pPr>
            <a:r>
              <a:rPr lang="en-US" sz="42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con lo que has aprendido? </a:t>
            </a:r>
            <a:endParaRPr lang="en-US" sz="4200" dirty="0"/>
          </a:p>
        </p:txBody>
      </p:sp>
      <p:sp>
        <p:nvSpPr>
          <p:cNvPr id="10" name="Shape 7"/>
          <p:cNvSpPr/>
          <p:nvPr/>
        </p:nvSpPr>
        <p:spPr>
          <a:xfrm>
            <a:off x="3001061" y="5275174"/>
            <a:ext cx="6191402" cy="771754"/>
          </a:xfrm>
          <a:prstGeom prst="roundRect">
            <a:avLst>
              <a:gd name="adj" fmla="val 23404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39700" dist="381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1" name="Shape 8"/>
          <p:cNvSpPr/>
          <p:nvPr/>
        </p:nvSpPr>
        <p:spPr>
          <a:xfrm>
            <a:off x="3001061" y="5275174"/>
            <a:ext cx="57607" cy="771754"/>
          </a:xfrm>
          <a:prstGeom prst="roundRect">
            <a:avLst>
              <a:gd name="adj" fmla="val 313542"/>
            </a:avLst>
          </a:prstGeom>
          <a:solidFill>
            <a:srgbClr val="FFD600"/>
          </a:solidFill>
          <a:ln w="12700">
            <a:solidFill>
              <a:srgbClr val="FFD6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2" name="Shape 9"/>
          <p:cNvSpPr/>
          <p:nvPr/>
        </p:nvSpPr>
        <p:spPr>
          <a:xfrm>
            <a:off x="3343961" y="5469941"/>
            <a:ext cx="381305" cy="381305"/>
          </a:xfrm>
          <a:prstGeom prst="roundRect">
            <a:avLst>
              <a:gd name="adj" fmla="val 95923"/>
            </a:avLst>
          </a:prstGeom>
          <a:solidFill>
            <a:srgbClr val="FFFB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19856" y="5546750"/>
            <a:ext cx="228600" cy="228600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3915461" y="5426964"/>
            <a:ext cx="509595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75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Instrucción para el formador</a:t>
            </a:r>
            <a:endParaRPr lang="en-US" sz="900" dirty="0"/>
          </a:p>
        </p:txBody>
      </p:sp>
      <p:sp>
        <p:nvSpPr>
          <p:cNvPr id="15" name="Text 11"/>
          <p:cNvSpPr txBox="1"/>
          <p:nvPr/>
        </p:nvSpPr>
        <p:spPr>
          <a:xfrm>
            <a:off x="3915461" y="5637276"/>
            <a:ext cx="566745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7556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Ronda rápida: "Di un número de día. ¿Por cuál empiezas?"</a:t>
            </a:r>
            <a:endParaRPr lang="en-US" sz="130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19902" y="1544422"/>
            <a:ext cx="952805" cy="952805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5505602" y="1430122"/>
            <a:ext cx="1181405" cy="1181405"/>
          </a:xfrm>
          <a:prstGeom prst="ellipse">
            <a:avLst/>
          </a:prstGeom>
          <a:noFill/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05195" y="1830629"/>
            <a:ext cx="381305" cy="3813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" name="Shape 2"/>
          <p:cNvSpPr/>
          <p:nvPr/>
        </p:nvSpPr>
        <p:spPr>
          <a:xfrm>
            <a:off x="-1429207" y="-1429207"/>
            <a:ext cx="4762195" cy="4762195"/>
          </a:xfrm>
          <a:prstGeom prst="ellipse">
            <a:avLst/>
          </a:prstGeom>
          <a:solidFill>
            <a:srgbClr val="7B2FBE">
              <a:alpha val="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" name="Shape 3"/>
          <p:cNvSpPr/>
          <p:nvPr/>
        </p:nvSpPr>
        <p:spPr>
          <a:xfrm>
            <a:off x="7429500" y="2095805"/>
            <a:ext cx="5715000" cy="5715000"/>
          </a:xfrm>
          <a:prstGeom prst="ellipse">
            <a:avLst/>
          </a:prstGeom>
          <a:solidFill>
            <a:srgbClr val="FFD600">
              <a:alpha val="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alphaModFix amt="30000"/>
          </a:blip>
          <a:srcRect l="-2" r="-2"/>
          <a:stretch/>
        </p:blipFill>
        <p:spPr>
          <a:xfrm>
            <a:off x="1218895" y="1371600"/>
            <a:ext cx="9753905" cy="411480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 l="-549554" r="-549554"/>
          <a:stretch/>
        </p:blipFill>
        <p:spPr>
          <a:xfrm>
            <a:off x="2100377" y="1919326"/>
            <a:ext cx="7991856" cy="761695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2005279" y="2872130"/>
            <a:ext cx="8182051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7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No necesitas ser editor.</a:t>
            </a:r>
            <a:endParaRPr lang="en-US" sz="3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l="-217" r="-217"/>
          <a:stretch/>
        </p:blipFill>
        <p:spPr>
          <a:xfrm>
            <a:off x="5619902" y="4862779"/>
            <a:ext cx="952805" cy="75895"/>
          </a:xfrm>
          <a:prstGeom prst="rect">
            <a:avLst/>
          </a:prstGeom>
        </p:spPr>
      </p:pic>
      <p:sp>
        <p:nvSpPr>
          <p:cNvPr id="10" name="Text 5"/>
          <p:cNvSpPr txBox="1"/>
          <p:nvPr/>
        </p:nvSpPr>
        <p:spPr>
          <a:xfrm>
            <a:off x="1636776" y="3538728"/>
            <a:ext cx="8921801" cy="9436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700" b="1" kern="0" spc="-150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Necesitas </a:t>
            </a:r>
            <a:r>
              <a:rPr lang="en-US" sz="6700" b="1" kern="0" spc="-150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método.</a:t>
            </a:r>
            <a:endParaRPr lang="en-US" sz="67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/>
          <a:stretch/>
        </p:blipFill>
        <p:spPr>
          <a:xfrm>
            <a:off x="-952805" y="-1429207"/>
            <a:ext cx="5715000" cy="5715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8382305" y="3524098"/>
            <a:ext cx="4762195" cy="4762195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1702613" y="825703"/>
            <a:ext cx="8789213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Ahora ya tienes el método.</a:t>
            </a:r>
            <a:endParaRPr lang="en-US" sz="4200" dirty="0"/>
          </a:p>
        </p:txBody>
      </p:sp>
      <p:sp>
        <p:nvSpPr>
          <p:cNvPr id="7" name="Text 3"/>
          <p:cNvSpPr txBox="1"/>
          <p:nvPr/>
        </p:nvSpPr>
        <p:spPr>
          <a:xfrm>
            <a:off x="2358238" y="1507846"/>
            <a:ext cx="747796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Gracias. Ahora ve a crear.</a:t>
            </a:r>
            <a:endParaRPr lang="en-US" sz="18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 t="-14" b="-14"/>
          <a:stretch/>
        </p:blipFill>
        <p:spPr>
          <a:xfrm>
            <a:off x="2327148" y="2422246"/>
            <a:ext cx="7538314" cy="886054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2688336" y="2722169"/>
            <a:ext cx="734263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Canva</a:t>
            </a:r>
            <a:endParaRPr lang="en-US" sz="1500" dirty="0"/>
          </a:p>
        </p:txBody>
      </p:sp>
      <p:sp>
        <p:nvSpPr>
          <p:cNvPr id="10" name="Text 5"/>
          <p:cNvSpPr txBox="1"/>
          <p:nvPr/>
        </p:nvSpPr>
        <p:spPr>
          <a:xfrm>
            <a:off x="3482950" y="2722169"/>
            <a:ext cx="21031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+</a:t>
            </a:r>
            <a:endParaRPr lang="en-US" sz="1500" dirty="0"/>
          </a:p>
        </p:txBody>
      </p:sp>
      <p:sp>
        <p:nvSpPr>
          <p:cNvPr id="11" name="Text 6"/>
          <p:cNvSpPr txBox="1"/>
          <p:nvPr/>
        </p:nvSpPr>
        <p:spPr>
          <a:xfrm>
            <a:off x="3677717" y="2722169"/>
            <a:ext cx="146304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Kit de Marca</a:t>
            </a:r>
            <a:endParaRPr lang="en-US" sz="1500" dirty="0"/>
          </a:p>
        </p:txBody>
      </p:sp>
      <p:sp>
        <p:nvSpPr>
          <p:cNvPr id="12" name="Text 7"/>
          <p:cNvSpPr txBox="1"/>
          <p:nvPr/>
        </p:nvSpPr>
        <p:spPr>
          <a:xfrm>
            <a:off x="5123383" y="2722169"/>
            <a:ext cx="21031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+</a:t>
            </a:r>
            <a:endParaRPr lang="en-US" sz="1500" dirty="0"/>
          </a:p>
        </p:txBody>
      </p:sp>
      <p:sp>
        <p:nvSpPr>
          <p:cNvPr id="13" name="Text 8"/>
          <p:cNvSpPr txBox="1"/>
          <p:nvPr/>
        </p:nvSpPr>
        <p:spPr>
          <a:xfrm>
            <a:off x="5369357" y="2722169"/>
            <a:ext cx="97932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Timeline</a:t>
            </a:r>
            <a:endParaRPr lang="en-US" sz="1500" dirty="0"/>
          </a:p>
        </p:txBody>
      </p:sp>
      <p:sp>
        <p:nvSpPr>
          <p:cNvPr id="14" name="Text 9"/>
          <p:cNvSpPr txBox="1"/>
          <p:nvPr/>
        </p:nvSpPr>
        <p:spPr>
          <a:xfrm>
            <a:off x="6385255" y="2722169"/>
            <a:ext cx="21031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+</a:t>
            </a:r>
            <a:endParaRPr lang="en-US" sz="1500" dirty="0"/>
          </a:p>
        </p:txBody>
      </p:sp>
      <p:sp>
        <p:nvSpPr>
          <p:cNvPr id="15" name="Text 10"/>
          <p:cNvSpPr txBox="1"/>
          <p:nvPr/>
        </p:nvSpPr>
        <p:spPr>
          <a:xfrm>
            <a:off x="6658661" y="2722169"/>
            <a:ext cx="277063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IA</a:t>
            </a:r>
            <a:endParaRPr lang="en-US" sz="1500" dirty="0"/>
          </a:p>
        </p:txBody>
      </p:sp>
      <p:sp>
        <p:nvSpPr>
          <p:cNvPr id="16" name="Text 11"/>
          <p:cNvSpPr txBox="1"/>
          <p:nvPr/>
        </p:nvSpPr>
        <p:spPr>
          <a:xfrm>
            <a:off x="6997903" y="2722169"/>
            <a:ext cx="21945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=</a:t>
            </a:r>
            <a:endParaRPr lang="en-US" sz="1500" dirty="0"/>
          </a:p>
        </p:txBody>
      </p:sp>
      <p:sp>
        <p:nvSpPr>
          <p:cNvPr id="17" name="Shape 12"/>
          <p:cNvSpPr/>
          <p:nvPr/>
        </p:nvSpPr>
        <p:spPr>
          <a:xfrm>
            <a:off x="7317029" y="2631643"/>
            <a:ext cx="2152498" cy="466344"/>
          </a:xfrm>
          <a:prstGeom prst="roundRect">
            <a:avLst>
              <a:gd name="adj" fmla="val 64026"/>
            </a:avLst>
          </a:prstGeom>
          <a:solidFill>
            <a:srgbClr val="F3E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8" name="Text 13"/>
          <p:cNvSpPr txBox="1"/>
          <p:nvPr/>
        </p:nvSpPr>
        <p:spPr>
          <a:xfrm>
            <a:off x="7277710" y="2631643"/>
            <a:ext cx="2232050" cy="4672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52400" tIns="76200" rIns="152400" bIns="7620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Vídeos en 30 min</a:t>
            </a:r>
            <a:endParaRPr lang="en-US" sz="1600" dirty="0"/>
          </a:p>
        </p:txBody>
      </p:sp>
      <p:sp>
        <p:nvSpPr>
          <p:cNvPr id="19" name="Shape 14"/>
          <p:cNvSpPr/>
          <p:nvPr/>
        </p:nvSpPr>
        <p:spPr>
          <a:xfrm>
            <a:off x="1809598" y="3879799"/>
            <a:ext cx="4095598" cy="1257300"/>
          </a:xfrm>
          <a:prstGeom prst="roundRect">
            <a:avLst>
              <a:gd name="adj" fmla="val 17631"/>
            </a:avLst>
          </a:prstGeom>
          <a:solidFill>
            <a:srgbClr val="FFFFFF"/>
          </a:solidFill>
          <a:ln w="12700">
            <a:solidFill>
              <a:srgbClr val="F1F5F9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0" name="Shape 15"/>
          <p:cNvSpPr/>
          <p:nvPr/>
        </p:nvSpPr>
        <p:spPr>
          <a:xfrm>
            <a:off x="2057400" y="4127602"/>
            <a:ext cx="761695" cy="761695"/>
          </a:xfrm>
          <a:prstGeom prst="roundRect">
            <a:avLst>
              <a:gd name="adj" fmla="val 24010"/>
            </a:avLst>
          </a:prstGeom>
          <a:solidFill>
            <a:srgbClr val="1E293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2" name="Text 16"/>
          <p:cNvSpPr txBox="1"/>
          <p:nvPr/>
        </p:nvSpPr>
        <p:spPr>
          <a:xfrm>
            <a:off x="3010205" y="4155948"/>
            <a:ext cx="2754173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Recursos del Taller</a:t>
            </a:r>
            <a:endParaRPr lang="en-US" sz="1300" dirty="0"/>
          </a:p>
        </p:txBody>
      </p:sp>
      <p:sp>
        <p:nvSpPr>
          <p:cNvPr id="23" name="Text 17"/>
          <p:cNvSpPr txBox="1"/>
          <p:nvPr/>
        </p:nvSpPr>
        <p:spPr>
          <a:xfrm>
            <a:off x="3010205" y="4460443"/>
            <a:ext cx="272491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 err="1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Podrás</a:t>
            </a: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en-US" sz="1000" dirty="0" err="1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descargar</a:t>
            </a:r>
            <a:r>
              <a:rPr lang="en-US" sz="10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plantillas, checklist y guía PDF.</a:t>
            </a:r>
            <a:endParaRPr lang="en-US" sz="1000" dirty="0"/>
          </a:p>
        </p:txBody>
      </p:sp>
      <p:sp>
        <p:nvSpPr>
          <p:cNvPr id="24" name="Text 18"/>
          <p:cNvSpPr txBox="1"/>
          <p:nvPr/>
        </p:nvSpPr>
        <p:spPr>
          <a:xfrm>
            <a:off x="4390949" y="5803697"/>
            <a:ext cx="341162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DISEÑO Y VÍDEO FÁCIL CON IA · PARTE 1</a:t>
            </a:r>
            <a:endParaRPr lang="en-US" sz="1200" dirty="0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6"/>
          <a:srcRect t="-2" b="-2"/>
          <a:stretch/>
        </p:blipFill>
        <p:spPr>
          <a:xfrm>
            <a:off x="6286500" y="3879799"/>
            <a:ext cx="4095598" cy="1257300"/>
          </a:xfrm>
          <a:prstGeom prst="rect">
            <a:avLst/>
          </a:prstGeom>
        </p:spPr>
      </p:pic>
      <p:sp>
        <p:nvSpPr>
          <p:cNvPr id="26" name="Shape 19"/>
          <p:cNvSpPr/>
          <p:nvPr/>
        </p:nvSpPr>
        <p:spPr>
          <a:xfrm>
            <a:off x="9430207" y="3879799"/>
            <a:ext cx="952805" cy="1257300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7" name="Text 20"/>
          <p:cNvSpPr txBox="1"/>
          <p:nvPr/>
        </p:nvSpPr>
        <p:spPr>
          <a:xfrm>
            <a:off x="6524244" y="4169664"/>
            <a:ext cx="373441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75" dirty="0">
                <a:solidFill>
                  <a:srgbClr val="FFFFFF">
                    <a:alpha val="8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Próxima Sesión</a:t>
            </a:r>
            <a:endParaRPr lang="en-US" sz="900" dirty="0"/>
          </a:p>
        </p:txBody>
      </p:sp>
      <p:sp>
        <p:nvSpPr>
          <p:cNvPr id="28" name="Text 21"/>
          <p:cNvSpPr txBox="1"/>
          <p:nvPr/>
        </p:nvSpPr>
        <p:spPr>
          <a:xfrm>
            <a:off x="6524244" y="4389120"/>
            <a:ext cx="369600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PARTE 2: Herramientas IA de imagen y diseño avanzado</a:t>
            </a:r>
            <a:endParaRPr lang="en-US" sz="1500" dirty="0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7">
            <a:alphaModFix amt="80000"/>
          </a:blip>
          <a:srcRect l="-1648" r="-1648"/>
          <a:stretch/>
        </p:blipFill>
        <p:spPr>
          <a:xfrm>
            <a:off x="9972446" y="4708246"/>
            <a:ext cx="171907" cy="1901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-952805" y="-1429207"/>
            <a:ext cx="4762195" cy="47621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/>
        </p:blipFill>
        <p:spPr>
          <a:xfrm>
            <a:off x="7429500" y="2572207"/>
            <a:ext cx="5715000" cy="5715000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3278124" y="1000354"/>
            <a:ext cx="5637276" cy="9628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1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Canva 2024-2025 ya no es</a:t>
            </a:r>
            <a:endParaRPr lang="en-US" sz="3100" dirty="0"/>
          </a:p>
          <a:p>
            <a:pPr marL="0" indent="0" algn="ctr">
              <a:buNone/>
            </a:pPr>
            <a:r>
              <a:rPr lang="en-US" sz="31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la </a:t>
            </a:r>
            <a:r>
              <a:rPr lang="en-US" sz="31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herramienta de siempre</a:t>
            </a:r>
            <a:endParaRPr lang="en-US" sz="3100" dirty="0"/>
          </a:p>
        </p:txBody>
      </p:sp>
      <p:sp>
        <p:nvSpPr>
          <p:cNvPr id="7" name="Shape 3"/>
          <p:cNvSpPr/>
          <p:nvPr/>
        </p:nvSpPr>
        <p:spPr>
          <a:xfrm>
            <a:off x="5398618" y="571500"/>
            <a:ext cx="1399946" cy="314554"/>
          </a:xfrm>
          <a:prstGeom prst="roundRect">
            <a:avLst>
              <a:gd name="adj" fmla="val 290697"/>
            </a:avLst>
          </a:prstGeom>
          <a:solidFill>
            <a:srgbClr val="7B2FBE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8" name="Text 4"/>
          <p:cNvSpPr/>
          <p:nvPr/>
        </p:nvSpPr>
        <p:spPr>
          <a:xfrm>
            <a:off x="5369357" y="571500"/>
            <a:ext cx="1457554" cy="314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152400" tIns="63500" rIns="152400" bIns="63500" rtlCol="0" anchor="ctr"/>
          <a:lstStyle/>
          <a:p>
            <a:pPr marL="0" indent="0" algn="ctr">
              <a:buNone/>
            </a:pPr>
            <a:r>
              <a:rPr lang="en-US" sz="1000" b="1" kern="0" spc="150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La Solución</a:t>
            </a:r>
            <a:endParaRPr lang="en-US" sz="1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l="-10" r="-10"/>
          <a:stretch/>
        </p:blipFill>
        <p:spPr>
          <a:xfrm>
            <a:off x="761695" y="2436876"/>
            <a:ext cx="3365906" cy="3849624"/>
          </a:xfrm>
          <a:prstGeom prst="rect">
            <a:avLst/>
          </a:prstGeom>
        </p:spPr>
      </p:pic>
      <p:sp>
        <p:nvSpPr>
          <p:cNvPr id="10" name="Shape 5"/>
          <p:cNvSpPr/>
          <p:nvPr/>
        </p:nvSpPr>
        <p:spPr>
          <a:xfrm>
            <a:off x="761695" y="2436876"/>
            <a:ext cx="3346704" cy="57607"/>
          </a:xfrm>
          <a:prstGeom prst="rect">
            <a:avLst/>
          </a:prstGeom>
          <a:solidFill>
            <a:srgbClr val="7B2FB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1" name="Shape 6"/>
          <p:cNvSpPr/>
          <p:nvPr/>
        </p:nvSpPr>
        <p:spPr>
          <a:xfrm>
            <a:off x="2063801" y="2827325"/>
            <a:ext cx="761695" cy="761695"/>
          </a:xfrm>
          <a:prstGeom prst="ellipse">
            <a:avLst/>
          </a:prstGeom>
          <a:solidFill>
            <a:srgbClr val="F3E5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292401" y="3055925"/>
            <a:ext cx="304495" cy="304495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1017727" y="3827678"/>
            <a:ext cx="2860243" cy="6291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Línea de tiempo profesional</a:t>
            </a:r>
            <a:endParaRPr lang="en-US" sz="1600" dirty="0"/>
          </a:p>
        </p:txBody>
      </p:sp>
      <p:sp>
        <p:nvSpPr>
          <p:cNvPr id="14" name="Text 8"/>
          <p:cNvSpPr txBox="1"/>
          <p:nvPr/>
        </p:nvSpPr>
        <p:spPr>
          <a:xfrm>
            <a:off x="1019556" y="4598518"/>
            <a:ext cx="28575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Edición real por capas y pistas independientes para un control total.</a:t>
            </a:r>
            <a:endParaRPr lang="en-US" sz="12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rcRect l="-8" r="-8"/>
          <a:stretch/>
        </p:blipFill>
        <p:spPr>
          <a:xfrm>
            <a:off x="4412894" y="2436876"/>
            <a:ext cx="3365906" cy="3849624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4412894" y="2436876"/>
            <a:ext cx="3346704" cy="57607"/>
          </a:xfrm>
          <a:prstGeom prst="rect">
            <a:avLst/>
          </a:prstGeom>
          <a:solidFill>
            <a:srgbClr val="FFD6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7" name="Shape 10"/>
          <p:cNvSpPr/>
          <p:nvPr/>
        </p:nvSpPr>
        <p:spPr>
          <a:xfrm>
            <a:off x="5715000" y="2827325"/>
            <a:ext cx="761695" cy="761695"/>
          </a:xfrm>
          <a:prstGeom prst="ellipse">
            <a:avLst/>
          </a:prstGeom>
          <a:solidFill>
            <a:srgbClr val="FFF9C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943600" y="3055925"/>
            <a:ext cx="304495" cy="304495"/>
          </a:xfrm>
          <a:prstGeom prst="rect">
            <a:avLst/>
          </a:prstGeom>
        </p:spPr>
      </p:pic>
      <p:sp>
        <p:nvSpPr>
          <p:cNvPr id="19" name="Text 11"/>
          <p:cNvSpPr txBox="1"/>
          <p:nvPr/>
        </p:nvSpPr>
        <p:spPr>
          <a:xfrm>
            <a:off x="4552798" y="3827678"/>
            <a:ext cx="309433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Kit de Marca automático</a:t>
            </a:r>
            <a:endParaRPr lang="en-US" sz="1600" dirty="0"/>
          </a:p>
        </p:txBody>
      </p:sp>
      <p:sp>
        <p:nvSpPr>
          <p:cNvPr id="20" name="Text 12"/>
          <p:cNvSpPr txBox="1"/>
          <p:nvPr/>
        </p:nvSpPr>
        <p:spPr>
          <a:xfrm>
            <a:off x="4670755" y="4284878"/>
            <a:ext cx="2857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Aplica tu identidad visual completa a cualquier vídeo en un solo clic.</a:t>
            </a:r>
            <a:endParaRPr lang="en-US" sz="1200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5"/>
          <a:srcRect l="-10" r="-10"/>
          <a:stretch/>
        </p:blipFill>
        <p:spPr>
          <a:xfrm>
            <a:off x="8064094" y="2436876"/>
            <a:ext cx="3365906" cy="3849624"/>
          </a:xfrm>
          <a:prstGeom prst="rect">
            <a:avLst/>
          </a:prstGeom>
        </p:spPr>
      </p:pic>
      <p:sp>
        <p:nvSpPr>
          <p:cNvPr id="22" name="Shape 13"/>
          <p:cNvSpPr/>
          <p:nvPr/>
        </p:nvSpPr>
        <p:spPr>
          <a:xfrm>
            <a:off x="8064094" y="2436876"/>
            <a:ext cx="3346704" cy="57607"/>
          </a:xfrm>
          <a:prstGeom prst="rect">
            <a:avLst/>
          </a:prstGeom>
          <a:solidFill>
            <a:srgbClr val="00C4C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3" name="Shape 14"/>
          <p:cNvSpPr/>
          <p:nvPr/>
        </p:nvSpPr>
        <p:spPr>
          <a:xfrm>
            <a:off x="9366199" y="2827325"/>
            <a:ext cx="761695" cy="761695"/>
          </a:xfrm>
          <a:prstGeom prst="ellipse">
            <a:avLst/>
          </a:prstGeom>
          <a:solidFill>
            <a:srgbClr val="E0F7FA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9"/>
          <a:srcRect l="-50" r="-50"/>
          <a:stretch/>
        </p:blipFill>
        <p:spPr>
          <a:xfrm>
            <a:off x="9575597" y="3055925"/>
            <a:ext cx="342900" cy="304495"/>
          </a:xfrm>
          <a:prstGeom prst="rect">
            <a:avLst/>
          </a:prstGeom>
        </p:spPr>
      </p:pic>
      <p:sp>
        <p:nvSpPr>
          <p:cNvPr id="25" name="Text 15"/>
          <p:cNvSpPr txBox="1"/>
          <p:nvPr/>
        </p:nvSpPr>
        <p:spPr>
          <a:xfrm>
            <a:off x="8962034" y="3827678"/>
            <a:ext cx="1576426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IA integrada</a:t>
            </a:r>
            <a:endParaRPr lang="en-US" sz="1600" dirty="0"/>
          </a:p>
        </p:txBody>
      </p:sp>
      <p:sp>
        <p:nvSpPr>
          <p:cNvPr id="26" name="Text 16"/>
          <p:cNvSpPr txBox="1"/>
          <p:nvPr/>
        </p:nvSpPr>
        <p:spPr>
          <a:xfrm>
            <a:off x="8321954" y="4284878"/>
            <a:ext cx="28575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Generación, edición y efectos mágicos que hacen el trabajo duro por ti.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051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952805" y="0"/>
            <a:ext cx="9144" cy="6858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rcRect t="-2083" b="-2083"/>
          <a:stretch/>
        </p:blipFill>
        <p:spPr>
          <a:xfrm>
            <a:off x="11229746" y="0"/>
            <a:ext cx="9144" cy="685800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/>
          <a:stretch/>
        </p:blipFill>
        <p:spPr>
          <a:xfrm>
            <a:off x="-952805" y="-1904695"/>
            <a:ext cx="7619695" cy="7619695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5">
            <a:alphaModFix amt="30000"/>
          </a:blip>
          <a:srcRect/>
          <a:stretch/>
        </p:blipFill>
        <p:spPr>
          <a:xfrm>
            <a:off x="6476695" y="2095805"/>
            <a:ext cx="6667805" cy="6667805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6">
            <a:alphaModFix amt="5000"/>
          </a:blip>
          <a:srcRect/>
          <a:stretch/>
        </p:blipFill>
        <p:spPr>
          <a:xfrm>
            <a:off x="4190695" y="1524305"/>
            <a:ext cx="3810305" cy="3810305"/>
          </a:xfrm>
          <a:prstGeom prst="rect">
            <a:avLst/>
          </a:prstGeom>
        </p:spPr>
      </p:pic>
      <p:sp>
        <p:nvSpPr>
          <p:cNvPr id="9" name="Text 2"/>
          <p:cNvSpPr txBox="1"/>
          <p:nvPr/>
        </p:nvSpPr>
        <p:spPr>
          <a:xfrm>
            <a:off x="5294376" y="835762"/>
            <a:ext cx="1609344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300" dirty="0">
                <a:solidFill>
                  <a:srgbClr val="FFFFFF">
                    <a:alpha val="6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Capítulo 01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758184" y="1282903"/>
            <a:ext cx="4677156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200" b="1" kern="0" spc="-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LA GRAN</a:t>
            </a:r>
            <a:endParaRPr lang="en-US" sz="7200" dirty="0"/>
          </a:p>
          <a:p>
            <a:pPr marL="0" indent="0" algn="ctr">
              <a:buNone/>
            </a:pPr>
            <a:r>
              <a:rPr lang="en-US" sz="7200" b="1" kern="0" spc="-15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NOVEDAD</a:t>
            </a:r>
            <a:endParaRPr lang="en-US" sz="7200" dirty="0"/>
          </a:p>
        </p:txBody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7"/>
          <a:srcRect t="-400" b="-400"/>
          <a:stretch/>
        </p:blipFill>
        <p:spPr>
          <a:xfrm>
            <a:off x="5524805" y="3397910"/>
            <a:ext cx="1143000" cy="57607"/>
          </a:xfrm>
          <a:prstGeom prst="rect">
            <a:avLst/>
          </a:prstGeom>
        </p:spPr>
      </p:pic>
      <p:sp>
        <p:nvSpPr>
          <p:cNvPr id="12" name="Text 4"/>
          <p:cNvSpPr txBox="1"/>
          <p:nvPr/>
        </p:nvSpPr>
        <p:spPr>
          <a:xfrm>
            <a:off x="1752905" y="3835908"/>
            <a:ext cx="8686800" cy="8577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Nueva línea de tiempo profesional en Canva: </a:t>
            </a:r>
            <a:r>
              <a:rPr lang="en-US" sz="2400" b="1" dirty="0">
                <a:solidFill>
                  <a:srgbClr val="FFD60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trabajo por capas</a:t>
            </a:r>
            <a:r>
              <a:rPr lang="en-US" sz="2400" dirty="0">
                <a:solidFill>
                  <a:srgbClr val="E2E8F0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y precisión total.</a:t>
            </a:r>
            <a:endParaRPr lang="en-US" sz="2400" dirty="0"/>
          </a:p>
        </p:txBody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8">
            <a:alphaModFix amt="98000"/>
          </a:blip>
          <a:srcRect/>
          <a:stretch/>
        </p:blipFill>
        <p:spPr>
          <a:xfrm>
            <a:off x="5903366" y="5248656"/>
            <a:ext cx="390449" cy="3904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" name="Text 2"/>
          <p:cNvSpPr txBox="1"/>
          <p:nvPr/>
        </p:nvSpPr>
        <p:spPr>
          <a:xfrm>
            <a:off x="476402" y="381305"/>
            <a:ext cx="1123980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Lo que cambia en tu día a día</a:t>
            </a:r>
            <a:endParaRPr lang="en-US" sz="3600" dirty="0"/>
          </a:p>
        </p:txBody>
      </p:sp>
      <p:sp>
        <p:nvSpPr>
          <p:cNvPr id="5" name="Text 3"/>
          <p:cNvSpPr txBox="1"/>
          <p:nvPr/>
        </p:nvSpPr>
        <p:spPr>
          <a:xfrm>
            <a:off x="514807" y="1162202"/>
            <a:ext cx="1116391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De la edición básica a la producción profesional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667512" y="1476299"/>
            <a:ext cx="5333695" cy="5477256"/>
          </a:xfrm>
          <a:prstGeom prst="roundRect">
            <a:avLst>
              <a:gd name="adj" fmla="val 1469"/>
            </a:avLst>
          </a:prstGeom>
          <a:solidFill>
            <a:srgbClr val="F1F5F9"/>
          </a:solidFill>
          <a:ln w="254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7" name="Shape 5"/>
          <p:cNvSpPr/>
          <p:nvPr/>
        </p:nvSpPr>
        <p:spPr>
          <a:xfrm>
            <a:off x="1068019" y="2476653"/>
            <a:ext cx="4533595" cy="19202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8" name="Text 6"/>
          <p:cNvSpPr txBox="1"/>
          <p:nvPr/>
        </p:nvSpPr>
        <p:spPr>
          <a:xfrm>
            <a:off x="1068019" y="1876806"/>
            <a:ext cx="1162202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kern="0" spc="15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Antes</a:t>
            </a:r>
            <a:endParaRPr lang="en-US" sz="240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5334610" y="1971904"/>
            <a:ext cx="267005" cy="267005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1068019" y="2781148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E2E8F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/>
        </p:blipFill>
        <p:spPr>
          <a:xfrm>
            <a:off x="1224382" y="2914650"/>
            <a:ext cx="142646" cy="190195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1068019" y="3238348"/>
            <a:ext cx="46488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>
                    <a:alpha val="7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Trabajo por "páginas"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1068019" y="3781501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E2E8F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>
            <a:alphaModFix amt="70000"/>
          </a:blip>
          <a:srcRect l="-1282" r="-1282"/>
          <a:stretch/>
        </p:blipFill>
        <p:spPr>
          <a:xfrm>
            <a:off x="1186891" y="3915004"/>
            <a:ext cx="219456" cy="190195"/>
          </a:xfrm>
          <a:prstGeom prst="rect">
            <a:avLst/>
          </a:prstGeom>
        </p:spPr>
      </p:pic>
      <p:sp>
        <p:nvSpPr>
          <p:cNvPr id="15" name="Text 10"/>
          <p:cNvSpPr txBox="1"/>
          <p:nvPr/>
        </p:nvSpPr>
        <p:spPr>
          <a:xfrm>
            <a:off x="1068019" y="4238701"/>
            <a:ext cx="46488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>
                    <a:alpha val="7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Sin gestión de capas</a:t>
            </a:r>
            <a:endParaRPr lang="en-US" sz="1600" dirty="0"/>
          </a:p>
        </p:txBody>
      </p:sp>
      <p:sp>
        <p:nvSpPr>
          <p:cNvPr id="16" name="Shape 11"/>
          <p:cNvSpPr/>
          <p:nvPr/>
        </p:nvSpPr>
        <p:spPr>
          <a:xfrm>
            <a:off x="1068019" y="4781855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E2E8F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>
            <a:alphaModFix amt="70000"/>
          </a:blip>
          <a:srcRect l="-1923" r="-1923"/>
          <a:stretch/>
        </p:blipFill>
        <p:spPr>
          <a:xfrm>
            <a:off x="1234440" y="4914443"/>
            <a:ext cx="123444" cy="190195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1068019" y="5239055"/>
            <a:ext cx="46488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>
                    <a:alpha val="7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Poca precisión al mover</a:t>
            </a:r>
            <a:endParaRPr lang="en-US" sz="1600" dirty="0"/>
          </a:p>
        </p:txBody>
      </p:sp>
      <p:sp>
        <p:nvSpPr>
          <p:cNvPr id="19" name="Shape 13"/>
          <p:cNvSpPr/>
          <p:nvPr/>
        </p:nvSpPr>
        <p:spPr>
          <a:xfrm>
            <a:off x="1068019" y="5781294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E2E8F0">
              <a:alpha val="7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>
            <a:alphaModFix amt="70000"/>
          </a:blip>
          <a:srcRect/>
          <a:stretch/>
        </p:blipFill>
        <p:spPr>
          <a:xfrm>
            <a:off x="1200607" y="5914797"/>
            <a:ext cx="190195" cy="190195"/>
          </a:xfrm>
          <a:prstGeom prst="rect">
            <a:avLst/>
          </a:prstGeom>
        </p:spPr>
      </p:pic>
      <p:sp>
        <p:nvSpPr>
          <p:cNvPr id="21" name="Text 14"/>
          <p:cNvSpPr txBox="1"/>
          <p:nvPr/>
        </p:nvSpPr>
        <p:spPr>
          <a:xfrm>
            <a:off x="1068019" y="6238494"/>
            <a:ext cx="46488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>
                    <a:alpha val="70000"/>
                  </a:srgbClr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Edición muy limitada</a:t>
            </a:r>
            <a:endParaRPr lang="en-US" sz="1600" dirty="0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rcRect t="-6" b="-6"/>
          <a:stretch/>
        </p:blipFill>
        <p:spPr>
          <a:xfrm>
            <a:off x="6382512" y="1476299"/>
            <a:ext cx="5333695" cy="5477256"/>
          </a:xfrm>
          <a:prstGeom prst="rect">
            <a:avLst/>
          </a:prstGeom>
        </p:spPr>
      </p:pic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9"/>
          <a:srcRect l="-503" r="-503"/>
          <a:stretch/>
        </p:blipFill>
        <p:spPr>
          <a:xfrm>
            <a:off x="10590581" y="1352855"/>
            <a:ext cx="828446" cy="352044"/>
          </a:xfrm>
          <a:prstGeom prst="rect">
            <a:avLst/>
          </a:prstGeom>
        </p:spPr>
      </p:pic>
      <p:sp>
        <p:nvSpPr>
          <p:cNvPr id="24" name="Text 15"/>
          <p:cNvSpPr/>
          <p:nvPr/>
        </p:nvSpPr>
        <p:spPr>
          <a:xfrm>
            <a:off x="10562234" y="1352855"/>
            <a:ext cx="886054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75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Nuevo</a:t>
            </a:r>
            <a:endParaRPr lang="en-US" sz="1000" dirty="0"/>
          </a:p>
        </p:txBody>
      </p:sp>
      <p:sp>
        <p:nvSpPr>
          <p:cNvPr id="25" name="Shape 16"/>
          <p:cNvSpPr/>
          <p:nvPr/>
        </p:nvSpPr>
        <p:spPr>
          <a:xfrm>
            <a:off x="6783019" y="2476653"/>
            <a:ext cx="4533595" cy="19202"/>
          </a:xfrm>
          <a:prstGeom prst="rect">
            <a:avLst/>
          </a:prstGeom>
          <a:solidFill>
            <a:srgbClr val="7B2FBE"/>
          </a:solidFill>
          <a:ln w="12700">
            <a:solidFill>
              <a:srgbClr val="7B2FB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6" name="Text 17"/>
          <p:cNvSpPr txBox="1"/>
          <p:nvPr/>
        </p:nvSpPr>
        <p:spPr>
          <a:xfrm>
            <a:off x="6783019" y="1876806"/>
            <a:ext cx="1286561" cy="6199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400" b="1" kern="0" spc="150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Ahora</a:t>
            </a:r>
            <a:endParaRPr lang="en-US" sz="2400" dirty="0"/>
          </a:p>
        </p:txBody>
      </p:sp>
      <p:pic>
        <p:nvPicPr>
          <p:cNvPr id="27" name="Image 7" descr="preencoded.png"/>
          <p:cNvPicPr>
            <a:picLocks noChangeAspect="1"/>
          </p:cNvPicPr>
          <p:nvPr/>
        </p:nvPicPr>
        <p:blipFill>
          <a:blip r:embed="rId10"/>
          <a:srcRect l="-881" r="-881"/>
          <a:stretch/>
        </p:blipFill>
        <p:spPr>
          <a:xfrm>
            <a:off x="11077956" y="1971904"/>
            <a:ext cx="237744" cy="267005"/>
          </a:xfrm>
          <a:prstGeom prst="rect">
            <a:avLst/>
          </a:prstGeom>
        </p:spPr>
      </p:pic>
      <p:sp>
        <p:nvSpPr>
          <p:cNvPr id="28" name="Shape 18"/>
          <p:cNvSpPr/>
          <p:nvPr/>
        </p:nvSpPr>
        <p:spPr>
          <a:xfrm>
            <a:off x="6783019" y="2781148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7B2FB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9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915607" y="2914650"/>
            <a:ext cx="190195" cy="190195"/>
          </a:xfrm>
          <a:prstGeom prst="rect">
            <a:avLst/>
          </a:prstGeom>
        </p:spPr>
      </p:pic>
      <p:sp>
        <p:nvSpPr>
          <p:cNvPr id="30" name="Text 19"/>
          <p:cNvSpPr txBox="1"/>
          <p:nvPr/>
        </p:nvSpPr>
        <p:spPr>
          <a:xfrm>
            <a:off x="6783019" y="3238348"/>
            <a:ext cx="46488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Pistas independientes por elemento</a:t>
            </a:r>
            <a:endParaRPr lang="en-US" sz="1600" dirty="0"/>
          </a:p>
        </p:txBody>
      </p:sp>
      <p:sp>
        <p:nvSpPr>
          <p:cNvPr id="31" name="Shape 20"/>
          <p:cNvSpPr/>
          <p:nvPr/>
        </p:nvSpPr>
        <p:spPr>
          <a:xfrm>
            <a:off x="6783019" y="3781501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7B2FB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2" name="Image 9" descr="preencoded.png"/>
          <p:cNvPicPr>
            <a:picLocks noChangeAspect="1"/>
          </p:cNvPicPr>
          <p:nvPr/>
        </p:nvPicPr>
        <p:blipFill>
          <a:blip r:embed="rId12"/>
          <a:srcRect l="-1282" r="-1282"/>
          <a:stretch/>
        </p:blipFill>
        <p:spPr>
          <a:xfrm>
            <a:off x="6901891" y="3915004"/>
            <a:ext cx="219456" cy="190195"/>
          </a:xfrm>
          <a:prstGeom prst="rect">
            <a:avLst/>
          </a:prstGeom>
        </p:spPr>
      </p:pic>
      <p:sp>
        <p:nvSpPr>
          <p:cNvPr id="33" name="Text 21"/>
          <p:cNvSpPr txBox="1"/>
          <p:nvPr/>
        </p:nvSpPr>
        <p:spPr>
          <a:xfrm>
            <a:off x="6783019" y="4238701"/>
            <a:ext cx="46488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Control total de capas</a:t>
            </a:r>
            <a:endParaRPr lang="en-US" sz="1600" dirty="0"/>
          </a:p>
        </p:txBody>
      </p:sp>
      <p:sp>
        <p:nvSpPr>
          <p:cNvPr id="34" name="Shape 22"/>
          <p:cNvSpPr/>
          <p:nvPr/>
        </p:nvSpPr>
        <p:spPr>
          <a:xfrm>
            <a:off x="6783019" y="4781855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7B2FB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5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915607" y="4914443"/>
            <a:ext cx="190195" cy="190195"/>
          </a:xfrm>
          <a:prstGeom prst="rect">
            <a:avLst/>
          </a:prstGeom>
        </p:spPr>
      </p:pic>
      <p:sp>
        <p:nvSpPr>
          <p:cNvPr id="36" name="Text 23"/>
          <p:cNvSpPr txBox="1"/>
          <p:nvPr/>
        </p:nvSpPr>
        <p:spPr>
          <a:xfrm>
            <a:off x="6783019" y="5239055"/>
            <a:ext cx="46488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Precisión total (drag &amp; drop)</a:t>
            </a:r>
            <a:endParaRPr lang="en-US" sz="1600" dirty="0"/>
          </a:p>
        </p:txBody>
      </p:sp>
      <p:sp>
        <p:nvSpPr>
          <p:cNvPr id="37" name="Shape 24"/>
          <p:cNvSpPr/>
          <p:nvPr/>
        </p:nvSpPr>
        <p:spPr>
          <a:xfrm>
            <a:off x="6783019" y="5781294"/>
            <a:ext cx="457200" cy="457200"/>
          </a:xfrm>
          <a:prstGeom prst="roundRect">
            <a:avLst>
              <a:gd name="adj" fmla="val 100000"/>
            </a:avLst>
          </a:prstGeom>
          <a:solidFill>
            <a:srgbClr val="7B2FB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38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915607" y="5914797"/>
            <a:ext cx="190195" cy="190195"/>
          </a:xfrm>
          <a:prstGeom prst="rect">
            <a:avLst/>
          </a:prstGeom>
        </p:spPr>
      </p:pic>
      <p:sp>
        <p:nvSpPr>
          <p:cNvPr id="39" name="Text 25"/>
          <p:cNvSpPr txBox="1"/>
          <p:nvPr/>
        </p:nvSpPr>
        <p:spPr>
          <a:xfrm>
            <a:off x="6783019" y="6238494"/>
            <a:ext cx="464881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Trabajo continuo (Timeline real)</a:t>
            </a:r>
            <a:endParaRPr lang="en-US" sz="1600" dirty="0"/>
          </a:p>
        </p:txBody>
      </p:sp>
      <p:pic>
        <p:nvPicPr>
          <p:cNvPr id="40" name="Image 12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5811012" y="3833622"/>
            <a:ext cx="761695" cy="761695"/>
          </a:xfrm>
          <a:prstGeom prst="rect">
            <a:avLst/>
          </a:prstGeom>
        </p:spPr>
      </p:pic>
      <p:sp>
        <p:nvSpPr>
          <p:cNvPr id="41" name="Text 26"/>
          <p:cNvSpPr/>
          <p:nvPr/>
        </p:nvSpPr>
        <p:spPr>
          <a:xfrm>
            <a:off x="5782666" y="3833622"/>
            <a:ext cx="819302" cy="762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i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VS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40000"/>
          </a:blip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alphaModFix amt="60000"/>
          </a:blip>
          <a:srcRect/>
          <a:stretch/>
        </p:blipFill>
        <p:spPr>
          <a:xfrm>
            <a:off x="8382305" y="-952805"/>
            <a:ext cx="4762195" cy="476219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1429207" y="2572207"/>
            <a:ext cx="5715000" cy="5715000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1619402" y="727862"/>
            <a:ext cx="8953805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Qué cambia </a:t>
            </a:r>
            <a:r>
              <a:rPr lang="en-US" sz="42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exactamente</a:t>
            </a:r>
            <a:endParaRPr lang="en-US" sz="4200" dirty="0"/>
          </a:p>
        </p:txBody>
      </p:sp>
      <p:sp>
        <p:nvSpPr>
          <p:cNvPr id="8" name="Text 3"/>
          <p:cNvSpPr txBox="1"/>
          <p:nvPr/>
        </p:nvSpPr>
        <p:spPr>
          <a:xfrm>
            <a:off x="1657807" y="1463040"/>
            <a:ext cx="887791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64748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5 claves de la nueva línea de tiempo profesional</a:t>
            </a:r>
            <a:endParaRPr lang="en-US" sz="18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 l="-10" r="-10"/>
          <a:stretch/>
        </p:blipFill>
        <p:spPr>
          <a:xfrm>
            <a:off x="1714500" y="2187245"/>
            <a:ext cx="8762695" cy="666598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2000707" y="2319833"/>
            <a:ext cx="400507" cy="400507"/>
          </a:xfrm>
          <a:prstGeom prst="ellipse">
            <a:avLst/>
          </a:prstGeom>
          <a:solidFill>
            <a:srgbClr val="F3E8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 l="-1282" r="-1282"/>
          <a:stretch/>
        </p:blipFill>
        <p:spPr>
          <a:xfrm>
            <a:off x="2090318" y="2424989"/>
            <a:ext cx="219456" cy="190195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2590495" y="2362810"/>
            <a:ext cx="6163056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Cada elemento tiene su </a:t>
            </a:r>
            <a:r>
              <a:rPr lang="en-US" sz="1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propia pista</a:t>
            </a:r>
            <a:r>
              <a:rPr lang="en-US" sz="1600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independiente</a:t>
            </a:r>
            <a:endParaRPr lang="en-US" sz="1600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6"/>
          <a:srcRect l="-10" r="-10"/>
          <a:stretch/>
        </p:blipFill>
        <p:spPr>
          <a:xfrm>
            <a:off x="1714500" y="3005633"/>
            <a:ext cx="8762695" cy="666598"/>
          </a:xfrm>
          <a:prstGeom prst="rect">
            <a:avLst/>
          </a:prstGeom>
        </p:spPr>
      </p:pic>
      <p:sp>
        <p:nvSpPr>
          <p:cNvPr id="14" name="Shape 6"/>
          <p:cNvSpPr/>
          <p:nvPr/>
        </p:nvSpPr>
        <p:spPr>
          <a:xfrm>
            <a:off x="2000707" y="3139135"/>
            <a:ext cx="400507" cy="400507"/>
          </a:xfrm>
          <a:prstGeom prst="ellipse">
            <a:avLst/>
          </a:prstGeom>
          <a:solidFill>
            <a:srgbClr val="F3E8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8"/>
          <a:srcRect l="-1923" r="-1923"/>
          <a:stretch/>
        </p:blipFill>
        <p:spPr>
          <a:xfrm>
            <a:off x="2138782" y="3244291"/>
            <a:ext cx="123444" cy="190195"/>
          </a:xfrm>
          <a:prstGeom prst="rect">
            <a:avLst/>
          </a:prstGeom>
        </p:spPr>
      </p:pic>
      <p:sp>
        <p:nvSpPr>
          <p:cNvPr id="16" name="Text 7"/>
          <p:cNvSpPr txBox="1"/>
          <p:nvPr/>
        </p:nvSpPr>
        <p:spPr>
          <a:xfrm>
            <a:off x="2590495" y="3182112"/>
            <a:ext cx="6229807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Puedes </a:t>
            </a:r>
            <a:r>
              <a:rPr lang="en-US" sz="1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ampliar el timeline</a:t>
            </a:r>
            <a:r>
              <a:rPr lang="en-US" sz="1600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para ver mejor las capas</a:t>
            </a:r>
            <a:endParaRPr lang="en-US" sz="1600" dirty="0"/>
          </a:p>
        </p:txBody>
      </p:sp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6"/>
          <a:srcRect l="-10" r="-10"/>
          <a:stretch/>
        </p:blipFill>
        <p:spPr>
          <a:xfrm>
            <a:off x="1714500" y="3824935"/>
            <a:ext cx="8762695" cy="666598"/>
          </a:xfrm>
          <a:prstGeom prst="rect">
            <a:avLst/>
          </a:prstGeom>
        </p:spPr>
      </p:pic>
      <p:sp>
        <p:nvSpPr>
          <p:cNvPr id="18" name="Shape 8"/>
          <p:cNvSpPr/>
          <p:nvPr/>
        </p:nvSpPr>
        <p:spPr>
          <a:xfrm>
            <a:off x="2000707" y="3958438"/>
            <a:ext cx="400507" cy="400507"/>
          </a:xfrm>
          <a:prstGeom prst="ellipse">
            <a:avLst/>
          </a:prstGeom>
          <a:solidFill>
            <a:srgbClr val="F3E8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104949" y="4063594"/>
            <a:ext cx="190195" cy="190195"/>
          </a:xfrm>
          <a:prstGeom prst="rect">
            <a:avLst/>
          </a:prstGeom>
        </p:spPr>
      </p:pic>
      <p:sp>
        <p:nvSpPr>
          <p:cNvPr id="20" name="Text 9"/>
          <p:cNvSpPr txBox="1"/>
          <p:nvPr/>
        </p:nvSpPr>
        <p:spPr>
          <a:xfrm>
            <a:off x="2590495" y="4001414"/>
            <a:ext cx="5394960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Mueves elementos con </a:t>
            </a:r>
            <a:r>
              <a:rPr lang="en-US" sz="1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precisión milimétrica</a:t>
            </a:r>
            <a:endParaRPr lang="en-US" sz="1600" dirty="0"/>
          </a:p>
        </p:txBody>
      </p:sp>
      <p:pic>
        <p:nvPicPr>
          <p:cNvPr id="21" name="Image 9" descr="preencoded.png"/>
          <p:cNvPicPr>
            <a:picLocks noChangeAspect="1"/>
          </p:cNvPicPr>
          <p:nvPr/>
        </p:nvPicPr>
        <p:blipFill>
          <a:blip r:embed="rId6"/>
          <a:srcRect l="-10" r="-10"/>
          <a:stretch/>
        </p:blipFill>
        <p:spPr>
          <a:xfrm>
            <a:off x="1714500" y="4644238"/>
            <a:ext cx="8762695" cy="666598"/>
          </a:xfrm>
          <a:prstGeom prst="rect">
            <a:avLst/>
          </a:prstGeom>
        </p:spPr>
      </p:pic>
      <p:sp>
        <p:nvSpPr>
          <p:cNvPr id="22" name="Shape 10"/>
          <p:cNvSpPr/>
          <p:nvPr/>
        </p:nvSpPr>
        <p:spPr>
          <a:xfrm>
            <a:off x="2000707" y="4777740"/>
            <a:ext cx="400507" cy="400507"/>
          </a:xfrm>
          <a:prstGeom prst="ellipse">
            <a:avLst/>
          </a:prstGeom>
          <a:solidFill>
            <a:srgbClr val="F3E8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3" name="Image 10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104949" y="4882896"/>
            <a:ext cx="190195" cy="190195"/>
          </a:xfrm>
          <a:prstGeom prst="rect">
            <a:avLst/>
          </a:prstGeom>
        </p:spPr>
      </p:pic>
      <p:sp>
        <p:nvSpPr>
          <p:cNvPr id="24" name="Text 11"/>
          <p:cNvSpPr txBox="1"/>
          <p:nvPr/>
        </p:nvSpPr>
        <p:spPr>
          <a:xfrm>
            <a:off x="2590495" y="4820717"/>
            <a:ext cx="5781751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Adiós a las "páginas": ahora es un </a:t>
            </a:r>
            <a:r>
              <a:rPr lang="en-US" sz="1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flujo continuo</a:t>
            </a:r>
            <a:endParaRPr lang="en-US" sz="1600" dirty="0"/>
          </a:p>
        </p:txBody>
      </p:sp>
      <p:pic>
        <p:nvPicPr>
          <p:cNvPr id="25" name="Image 11" descr="preencoded.png"/>
          <p:cNvPicPr>
            <a:picLocks noChangeAspect="1"/>
          </p:cNvPicPr>
          <p:nvPr/>
        </p:nvPicPr>
        <p:blipFill>
          <a:blip r:embed="rId6"/>
          <a:srcRect l="-10" r="-10"/>
          <a:stretch/>
        </p:blipFill>
        <p:spPr>
          <a:xfrm>
            <a:off x="1714500" y="5463540"/>
            <a:ext cx="8762695" cy="666598"/>
          </a:xfrm>
          <a:prstGeom prst="rect">
            <a:avLst/>
          </a:prstGeom>
        </p:spPr>
      </p:pic>
      <p:sp>
        <p:nvSpPr>
          <p:cNvPr id="26" name="Shape 12"/>
          <p:cNvSpPr/>
          <p:nvPr/>
        </p:nvSpPr>
        <p:spPr>
          <a:xfrm>
            <a:off x="2000707" y="5597042"/>
            <a:ext cx="400507" cy="400507"/>
          </a:xfrm>
          <a:prstGeom prst="ellipse">
            <a:avLst/>
          </a:prstGeom>
          <a:solidFill>
            <a:srgbClr val="F3E8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7" name="Image 12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128723" y="5701284"/>
            <a:ext cx="142646" cy="190195"/>
          </a:xfrm>
          <a:prstGeom prst="rect">
            <a:avLst/>
          </a:prstGeom>
        </p:spPr>
      </p:pic>
      <p:sp>
        <p:nvSpPr>
          <p:cNvPr id="28" name="Text 13"/>
          <p:cNvSpPr txBox="1"/>
          <p:nvPr/>
        </p:nvSpPr>
        <p:spPr>
          <a:xfrm>
            <a:off x="2590495" y="5640019"/>
            <a:ext cx="6106363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334155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Edición fluida como en </a:t>
            </a:r>
            <a:r>
              <a:rPr lang="en-US" sz="16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herramientas profesionales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30000"/>
          </a:blip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-1904695" y="-1904695"/>
            <a:ext cx="5715000" cy="5715000"/>
          </a:xfrm>
          <a:prstGeom prst="ellipse">
            <a:avLst/>
          </a:prstGeom>
          <a:solidFill>
            <a:srgbClr val="F3E5F5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6" name="Shape 3"/>
          <p:cNvSpPr/>
          <p:nvPr/>
        </p:nvSpPr>
        <p:spPr>
          <a:xfrm>
            <a:off x="9334195" y="4000500"/>
            <a:ext cx="3810305" cy="3810305"/>
          </a:xfrm>
          <a:prstGeom prst="ellipse">
            <a:avLst/>
          </a:prstGeom>
          <a:solidFill>
            <a:srgbClr val="FFF9C4">
              <a:alpha val="6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7" name="Shape 4"/>
          <p:cNvSpPr/>
          <p:nvPr/>
        </p:nvSpPr>
        <p:spPr>
          <a:xfrm>
            <a:off x="5056632" y="957377"/>
            <a:ext cx="2085746" cy="352044"/>
          </a:xfrm>
          <a:prstGeom prst="roundRect">
            <a:avLst>
              <a:gd name="adj" fmla="val 259740"/>
            </a:avLst>
          </a:prstGeom>
          <a:solidFill>
            <a:srgbClr val="1E293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8" name="Text 5"/>
          <p:cNvSpPr/>
          <p:nvPr/>
        </p:nvSpPr>
        <p:spPr>
          <a:xfrm>
            <a:off x="5019142" y="957377"/>
            <a:ext cx="2162556" cy="3529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228600" tIns="76200" rIns="228600" bIns="76200" rtlCol="0" anchor="ctr"/>
          <a:lstStyle/>
          <a:p>
            <a:pPr marL="0" indent="0" algn="ctr">
              <a:buNone/>
            </a:pPr>
            <a:r>
              <a:rPr lang="en-US" sz="1000" b="1" kern="0" spc="113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Dinámica de Grupo</a:t>
            </a:r>
            <a:endParaRPr lang="en-US" sz="1000" dirty="0"/>
          </a:p>
        </p:txBody>
      </p:sp>
      <p:sp>
        <p:nvSpPr>
          <p:cNvPr id="9" name="Text 6"/>
          <p:cNvSpPr txBox="1"/>
          <p:nvPr/>
        </p:nvSpPr>
        <p:spPr>
          <a:xfrm>
            <a:off x="2668219" y="3023921"/>
            <a:ext cx="68580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¿Habéis editado algún</a:t>
            </a:r>
            <a:endParaRPr lang="en-US" sz="4500" dirty="0"/>
          </a:p>
          <a:p>
            <a:pPr marL="0" indent="0" algn="ctr">
              <a:buNone/>
            </a:pPr>
            <a:r>
              <a:rPr lang="en-US" sz="4500" b="1" dirty="0">
                <a:solidFill>
                  <a:srgbClr val="7B2FB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vídeo en Canva</a:t>
            </a:r>
            <a:r>
              <a:rPr lang="en-US" sz="4500" b="1" dirty="0">
                <a:solidFill>
                  <a:srgbClr val="1E293B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antes? </a:t>
            </a:r>
            <a:endParaRPr lang="en-US" sz="4500" dirty="0"/>
          </a:p>
        </p:txBody>
      </p:sp>
      <p:sp>
        <p:nvSpPr>
          <p:cNvPr id="10" name="Shape 7"/>
          <p:cNvSpPr/>
          <p:nvPr/>
        </p:nvSpPr>
        <p:spPr>
          <a:xfrm>
            <a:off x="3238805" y="4871923"/>
            <a:ext cx="5715000" cy="1028700"/>
          </a:xfrm>
          <a:prstGeom prst="roundRect">
            <a:avLst>
              <a:gd name="adj" fmla="val 13169"/>
            </a:avLst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139700" dist="38100" dir="16200000" algn="bl" rotWithShape="0">
              <a:srgbClr val="000000">
                <a:alpha val="3000"/>
              </a:srgb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1" name="Shape 8"/>
          <p:cNvSpPr/>
          <p:nvPr/>
        </p:nvSpPr>
        <p:spPr>
          <a:xfrm>
            <a:off x="3238805" y="4871923"/>
            <a:ext cx="57607" cy="1028700"/>
          </a:xfrm>
          <a:prstGeom prst="roundRect">
            <a:avLst>
              <a:gd name="adj" fmla="val 235157"/>
            </a:avLst>
          </a:prstGeom>
          <a:solidFill>
            <a:srgbClr val="FFD600"/>
          </a:solidFill>
          <a:ln w="12700">
            <a:solidFill>
              <a:srgbClr val="FFD6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2" name="Shape 9"/>
          <p:cNvSpPr/>
          <p:nvPr/>
        </p:nvSpPr>
        <p:spPr>
          <a:xfrm>
            <a:off x="3581705" y="5195621"/>
            <a:ext cx="381305" cy="381305"/>
          </a:xfrm>
          <a:prstGeom prst="roundRect">
            <a:avLst>
              <a:gd name="adj" fmla="val 95923"/>
            </a:avLst>
          </a:prstGeom>
          <a:solidFill>
            <a:srgbClr val="FFFB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55771" y="5272430"/>
            <a:ext cx="228600" cy="228600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4149547" y="5024628"/>
            <a:ext cx="4629607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75" dirty="0">
                <a:solidFill>
                  <a:srgbClr val="94A3B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Instrucción para el formador</a:t>
            </a:r>
            <a:endParaRPr lang="en-US" sz="900" dirty="0"/>
          </a:p>
        </p:txBody>
      </p:sp>
      <p:sp>
        <p:nvSpPr>
          <p:cNvPr id="15" name="Text 11"/>
          <p:cNvSpPr txBox="1"/>
          <p:nvPr/>
        </p:nvSpPr>
        <p:spPr>
          <a:xfrm>
            <a:off x="4149547" y="5234026"/>
            <a:ext cx="4591202" cy="514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475569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Pedid manos levantadas y anotad niveles del grupo.</a:t>
            </a:r>
            <a:endParaRPr lang="en-US" sz="130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19902" y="1690726"/>
            <a:ext cx="952805" cy="952805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5505602" y="1576426"/>
            <a:ext cx="1181405" cy="1181405"/>
          </a:xfrm>
          <a:prstGeom prst="ellipse">
            <a:avLst/>
          </a:prstGeom>
          <a:noFill/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85993" y="1957730"/>
            <a:ext cx="418795" cy="4187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2355</Words>
  <Application>Microsoft Macintosh PowerPoint</Application>
  <PresentationFormat>Panorámica</PresentationFormat>
  <Paragraphs>508</Paragraphs>
  <Slides>40</Slides>
  <Notes>40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Courier New</vt:lpstr>
      <vt:lpstr>Poppins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Itzidata SLU</cp:lastModifiedBy>
  <cp:revision>2</cp:revision>
  <dcterms:created xsi:type="dcterms:W3CDTF">2026-03-12T10:41:30Z</dcterms:created>
  <dcterms:modified xsi:type="dcterms:W3CDTF">2026-03-12T10:53:51Z</dcterms:modified>
</cp:coreProperties>
</file>